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6" r:id="rId2"/>
    <p:sldId id="257" r:id="rId3"/>
    <p:sldId id="259" r:id="rId4"/>
    <p:sldId id="261" r:id="rId5"/>
    <p:sldId id="260" r:id="rId6"/>
    <p:sldId id="262" r:id="rId7"/>
    <p:sldId id="264" r:id="rId8"/>
    <p:sldId id="269" r:id="rId9"/>
    <p:sldId id="270" r:id="rId10"/>
    <p:sldId id="268" r:id="rId11"/>
    <p:sldId id="263" r:id="rId12"/>
    <p:sldId id="265" r:id="rId13"/>
    <p:sldId id="271" r:id="rId14"/>
    <p:sldId id="267" r:id="rId15"/>
    <p:sldId id="272" r:id="rId16"/>
    <p:sldId id="273" r:id="rId17"/>
    <p:sldId id="274" r:id="rId18"/>
    <p:sldId id="275" r:id="rId19"/>
    <p:sldId id="400" r:id="rId20"/>
    <p:sldId id="276" r:id="rId21"/>
    <p:sldId id="281" r:id="rId22"/>
    <p:sldId id="401" r:id="rId23"/>
    <p:sldId id="277" r:id="rId24"/>
    <p:sldId id="278" r:id="rId25"/>
    <p:sldId id="280" r:id="rId26"/>
    <p:sldId id="279" r:id="rId27"/>
    <p:sldId id="282" r:id="rId28"/>
    <p:sldId id="283" r:id="rId29"/>
    <p:sldId id="284" r:id="rId30"/>
    <p:sldId id="285" r:id="rId31"/>
    <p:sldId id="286" r:id="rId32"/>
    <p:sldId id="291" r:id="rId33"/>
    <p:sldId id="287" r:id="rId34"/>
    <p:sldId id="293" r:id="rId35"/>
    <p:sldId id="294" r:id="rId36"/>
    <p:sldId id="296" r:id="rId37"/>
    <p:sldId id="289" r:id="rId38"/>
    <p:sldId id="288" r:id="rId39"/>
    <p:sldId id="290" r:id="rId40"/>
    <p:sldId id="295" r:id="rId41"/>
    <p:sldId id="297" r:id="rId42"/>
    <p:sldId id="375" r:id="rId43"/>
    <p:sldId id="374" r:id="rId44"/>
    <p:sldId id="397" r:id="rId45"/>
    <p:sldId id="398" r:id="rId46"/>
    <p:sldId id="399" r:id="rId47"/>
    <p:sldId id="292" r:id="rId48"/>
    <p:sldId id="376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266" r:id="rId68"/>
    <p:sldId id="396" r:id="rId69"/>
    <p:sldId id="405" r:id="rId70"/>
    <p:sldId id="406" r:id="rId71"/>
    <p:sldId id="407" r:id="rId72"/>
    <p:sldId id="408" r:id="rId73"/>
    <p:sldId id="409" r:id="rId74"/>
    <p:sldId id="410" r:id="rId75"/>
    <p:sldId id="411" r:id="rId76"/>
    <p:sldId id="412" r:id="rId77"/>
    <p:sldId id="413" r:id="rId78"/>
    <p:sldId id="377" r:id="rId79"/>
    <p:sldId id="404" r:id="rId8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6E4BE5-7C1C-40CE-B262-F812F98C3928}" v="96" dt="2024-03-20T21:51:39.8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66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lo Bezerra Araújo" userId="a059364c75c313b4" providerId="LiveId" clId="{286E4BE5-7C1C-40CE-B262-F812F98C3928}"/>
    <pc:docChg chg="undo custSel addSld delSld modSld sldOrd modMainMaster">
      <pc:chgData name="Danilo Bezerra Araújo" userId="a059364c75c313b4" providerId="LiveId" clId="{286E4BE5-7C1C-40CE-B262-F812F98C3928}" dt="2024-03-20T21:52:12.817" v="2674" actId="20577"/>
      <pc:docMkLst>
        <pc:docMk/>
      </pc:docMkLst>
      <pc:sldChg chg="addSp modSp mod">
        <pc:chgData name="Danilo Bezerra Araújo" userId="a059364c75c313b4" providerId="LiveId" clId="{286E4BE5-7C1C-40CE-B262-F812F98C3928}" dt="2024-03-20T21:52:12.817" v="2674" actId="20577"/>
        <pc:sldMkLst>
          <pc:docMk/>
          <pc:sldMk cId="142543943" sldId="256"/>
        </pc:sldMkLst>
        <pc:spChg chg="add mod">
          <ac:chgData name="Danilo Bezerra Araújo" userId="a059364c75c313b4" providerId="LiveId" clId="{286E4BE5-7C1C-40CE-B262-F812F98C3928}" dt="2024-03-20T21:52:12.817" v="2674" actId="20577"/>
          <ac:spMkLst>
            <pc:docMk/>
            <pc:sldMk cId="142543943" sldId="256"/>
            <ac:spMk id="2" creationId="{6A289127-A415-C921-B948-1D08A4E2F4E0}"/>
          </ac:spMkLst>
        </pc:spChg>
        <pc:spChg chg="add mod">
          <ac:chgData name="Danilo Bezerra Araújo" userId="a059364c75c313b4" providerId="LiveId" clId="{286E4BE5-7C1C-40CE-B262-F812F98C3928}" dt="2024-03-20T21:51:43.991" v="2609" actId="1076"/>
          <ac:spMkLst>
            <pc:docMk/>
            <pc:sldMk cId="142543943" sldId="256"/>
            <ac:spMk id="3" creationId="{86663C7A-EF61-03E2-A657-58D41D3D66B5}"/>
          </ac:spMkLst>
        </pc:spChg>
      </pc:sldChg>
      <pc:sldChg chg="addSp delSp modSp mod">
        <pc:chgData name="Danilo Bezerra Araújo" userId="a059364c75c313b4" providerId="LiveId" clId="{286E4BE5-7C1C-40CE-B262-F812F98C3928}" dt="2024-03-20T19:17:30.785" v="2297" actId="14100"/>
        <pc:sldMkLst>
          <pc:docMk/>
          <pc:sldMk cId="2783788008" sldId="265"/>
        </pc:sldMkLst>
        <pc:spChg chg="del">
          <ac:chgData name="Danilo Bezerra Araújo" userId="a059364c75c313b4" providerId="LiveId" clId="{286E4BE5-7C1C-40CE-B262-F812F98C3928}" dt="2024-03-20T19:16:53.253" v="2293" actId="478"/>
          <ac:spMkLst>
            <pc:docMk/>
            <pc:sldMk cId="2783788008" sldId="265"/>
            <ac:spMk id="3" creationId="{A57CDF4F-9954-6E54-DC12-5B39D1FDBBA3}"/>
          </ac:spMkLst>
        </pc:spChg>
        <pc:spChg chg="del">
          <ac:chgData name="Danilo Bezerra Araújo" userId="a059364c75c313b4" providerId="LiveId" clId="{286E4BE5-7C1C-40CE-B262-F812F98C3928}" dt="2024-03-20T19:16:57.317" v="2294" actId="478"/>
          <ac:spMkLst>
            <pc:docMk/>
            <pc:sldMk cId="2783788008" sldId="265"/>
            <ac:spMk id="5" creationId="{B216EDE7-8710-12F1-66CB-773DEC9754B2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8" creationId="{46497311-2D81-375E-0D91-D2967D1E0BDD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9" creationId="{00C71404-73B5-9D1B-873A-B3290E64095D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0" creationId="{6185A30E-8A50-5EFF-1AEA-7F5C4190E6A4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1" creationId="{DBFA5AAB-7583-A490-F8A7-09825CFD1354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4" creationId="{00C9AA41-2754-1677-997D-029A5078DA27}"/>
          </ac:spMkLst>
        </pc:spChg>
        <pc:spChg chg="add mod">
          <ac:chgData name="Danilo Bezerra Araújo" userId="a059364c75c313b4" providerId="LiveId" clId="{286E4BE5-7C1C-40CE-B262-F812F98C3928}" dt="2024-03-20T19:17:30.785" v="2297" actId="14100"/>
          <ac:spMkLst>
            <pc:docMk/>
            <pc:sldMk cId="2783788008" sldId="265"/>
            <ac:spMk id="15" creationId="{EEC12C41-F3C0-E16A-2A68-9A618505D9E5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6" creationId="{73CA6703-BA19-5B9A-C656-83246B2A5CA5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7" creationId="{83EDA099-FEB4-1A0A-1011-3E6987A8C223}"/>
          </ac:spMkLst>
        </pc:spChg>
        <pc:spChg chg="add mod">
          <ac:chgData name="Danilo Bezerra Araújo" userId="a059364c75c313b4" providerId="LiveId" clId="{286E4BE5-7C1C-40CE-B262-F812F98C3928}" dt="2024-03-20T19:17:21.188" v="2296" actId="1076"/>
          <ac:spMkLst>
            <pc:docMk/>
            <pc:sldMk cId="2783788008" sldId="265"/>
            <ac:spMk id="18" creationId="{4DE50D08-0261-D6DF-8A44-106079E35C11}"/>
          </ac:spMkLst>
        </pc:spChg>
        <pc:cxnChg chg="add mod">
          <ac:chgData name="Danilo Bezerra Araújo" userId="a059364c75c313b4" providerId="LiveId" clId="{286E4BE5-7C1C-40CE-B262-F812F98C3928}" dt="2024-03-20T19:17:21.188" v="2296" actId="1076"/>
          <ac:cxnSpMkLst>
            <pc:docMk/>
            <pc:sldMk cId="2783788008" sldId="265"/>
            <ac:cxnSpMk id="12" creationId="{94786B9C-11A1-2E63-43FF-6C970EEF4E0D}"/>
          </ac:cxnSpMkLst>
        </pc:cxnChg>
        <pc:cxnChg chg="add mod">
          <ac:chgData name="Danilo Bezerra Araújo" userId="a059364c75c313b4" providerId="LiveId" clId="{286E4BE5-7C1C-40CE-B262-F812F98C3928}" dt="2024-03-20T19:17:21.188" v="2296" actId="1076"/>
          <ac:cxnSpMkLst>
            <pc:docMk/>
            <pc:sldMk cId="2783788008" sldId="265"/>
            <ac:cxnSpMk id="13" creationId="{919644D9-8BC0-718C-105D-098897FD80E8}"/>
          </ac:cxnSpMkLst>
        </pc:cxnChg>
      </pc:sldChg>
      <pc:sldChg chg="delSp add mod">
        <pc:chgData name="Danilo Bezerra Araújo" userId="a059364c75c313b4" providerId="LiveId" clId="{286E4BE5-7C1C-40CE-B262-F812F98C3928}" dt="2024-03-20T18:46:57.195" v="2251" actId="478"/>
        <pc:sldMkLst>
          <pc:docMk/>
          <pc:sldMk cId="707408720" sldId="266"/>
        </pc:sldMkLst>
        <pc:spChg chg="del">
          <ac:chgData name="Danilo Bezerra Araújo" userId="a059364c75c313b4" providerId="LiveId" clId="{286E4BE5-7C1C-40CE-B262-F812F98C3928}" dt="2024-03-20T18:46:57.195" v="2251" actId="478"/>
          <ac:spMkLst>
            <pc:docMk/>
            <pc:sldMk cId="707408720" sldId="266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6:57.195" v="2251" actId="478"/>
          <ac:picMkLst>
            <pc:docMk/>
            <pc:sldMk cId="707408720" sldId="266"/>
            <ac:picMk id="6" creationId="{8A76D506-926E-4265-A84B-1852F91C27D4}"/>
          </ac:picMkLst>
        </pc:picChg>
      </pc:sldChg>
      <pc:sldChg chg="modSp mod">
        <pc:chgData name="Danilo Bezerra Araújo" userId="a059364c75c313b4" providerId="LiveId" clId="{286E4BE5-7C1C-40CE-B262-F812F98C3928}" dt="2024-03-19T22:39:06.116" v="137" actId="5793"/>
        <pc:sldMkLst>
          <pc:docMk/>
          <pc:sldMk cId="4185187754" sldId="275"/>
        </pc:sldMkLst>
        <pc:spChg chg="mod">
          <ac:chgData name="Danilo Bezerra Araújo" userId="a059364c75c313b4" providerId="LiveId" clId="{286E4BE5-7C1C-40CE-B262-F812F98C3928}" dt="2024-03-19T22:39:06.116" v="137" actId="5793"/>
          <ac:spMkLst>
            <pc:docMk/>
            <pc:sldMk cId="4185187754" sldId="275"/>
            <ac:spMk id="3" creationId="{A57CDF4F-9954-6E54-DC12-5B39D1FDBBA3}"/>
          </ac:spMkLst>
        </pc:spChg>
      </pc:sldChg>
      <pc:sldChg chg="modSp mod">
        <pc:chgData name="Danilo Bezerra Araújo" userId="a059364c75c313b4" providerId="LiveId" clId="{286E4BE5-7C1C-40CE-B262-F812F98C3928}" dt="2024-03-19T22:41:06.736" v="140" actId="123"/>
        <pc:sldMkLst>
          <pc:docMk/>
          <pc:sldMk cId="1933941899" sldId="278"/>
        </pc:sldMkLst>
        <pc:spChg chg="mod">
          <ac:chgData name="Danilo Bezerra Araújo" userId="a059364c75c313b4" providerId="LiveId" clId="{286E4BE5-7C1C-40CE-B262-F812F98C3928}" dt="2024-03-19T22:41:06.736" v="140" actId="123"/>
          <ac:spMkLst>
            <pc:docMk/>
            <pc:sldMk cId="1933941899" sldId="278"/>
            <ac:spMk id="3" creationId="{A57CDF4F-9954-6E54-DC12-5B39D1FDBBA3}"/>
          </ac:spMkLst>
        </pc:spChg>
      </pc:sldChg>
      <pc:sldChg chg="addSp delSp modSp mod">
        <pc:chgData name="Danilo Bezerra Araújo" userId="a059364c75c313b4" providerId="LiveId" clId="{286E4BE5-7C1C-40CE-B262-F812F98C3928}" dt="2024-03-19T23:25:00.218" v="268" actId="1076"/>
        <pc:sldMkLst>
          <pc:docMk/>
          <pc:sldMk cId="3026268158" sldId="279"/>
        </pc:sldMkLst>
        <pc:spChg chg="mod">
          <ac:chgData name="Danilo Bezerra Araújo" userId="a059364c75c313b4" providerId="LiveId" clId="{286E4BE5-7C1C-40CE-B262-F812F98C3928}" dt="2024-03-19T23:21:11.466" v="168" actId="20577"/>
          <ac:spMkLst>
            <pc:docMk/>
            <pc:sldMk cId="3026268158" sldId="279"/>
            <ac:spMk id="2" creationId="{642B45B7-15CB-C8A1-0067-2CB0A8AD4E00}"/>
          </ac:spMkLst>
        </pc:spChg>
        <pc:spChg chg="mod">
          <ac:chgData name="Danilo Bezerra Araújo" userId="a059364c75c313b4" providerId="LiveId" clId="{286E4BE5-7C1C-40CE-B262-F812F98C3928}" dt="2024-03-19T23:24:12.318" v="266" actId="122"/>
          <ac:spMkLst>
            <pc:docMk/>
            <pc:sldMk cId="3026268158" sldId="279"/>
            <ac:spMk id="3" creationId="{A57CDF4F-9954-6E54-DC12-5B39D1FDBBA3}"/>
          </ac:spMkLst>
        </pc:spChg>
        <pc:spChg chg="mod">
          <ac:chgData name="Danilo Bezerra Araújo" userId="a059364c75c313b4" providerId="LiveId" clId="{286E4BE5-7C1C-40CE-B262-F812F98C3928}" dt="2024-03-19T23:21:30.797" v="188" actId="20577"/>
          <ac:spMkLst>
            <pc:docMk/>
            <pc:sldMk cId="3026268158" sldId="279"/>
            <ac:spMk id="6" creationId="{9DA1881C-28EC-9E38-092A-49FEBDD9FE55}"/>
          </ac:spMkLst>
        </pc:spChg>
        <pc:picChg chg="del">
          <ac:chgData name="Danilo Bezerra Araújo" userId="a059364c75c313b4" providerId="LiveId" clId="{286E4BE5-7C1C-40CE-B262-F812F98C3928}" dt="2024-03-19T23:24:06.836" v="262" actId="478"/>
          <ac:picMkLst>
            <pc:docMk/>
            <pc:sldMk cId="3026268158" sldId="279"/>
            <ac:picMk id="5" creationId="{6C4A4545-6A5A-F345-7CA7-2149C54B54FA}"/>
          </ac:picMkLst>
        </pc:picChg>
        <pc:picChg chg="add mod">
          <ac:chgData name="Danilo Bezerra Araújo" userId="a059364c75c313b4" providerId="LiveId" clId="{286E4BE5-7C1C-40CE-B262-F812F98C3928}" dt="2024-03-19T23:25:00.218" v="268" actId="1076"/>
          <ac:picMkLst>
            <pc:docMk/>
            <pc:sldMk cId="3026268158" sldId="279"/>
            <ac:picMk id="8" creationId="{6B4C6AF1-F7D0-0E75-20B8-1D1B33714D2E}"/>
          </ac:picMkLst>
        </pc:picChg>
      </pc:sldChg>
      <pc:sldChg chg="modSp mod">
        <pc:chgData name="Danilo Bezerra Araújo" userId="a059364c75c313b4" providerId="LiveId" clId="{286E4BE5-7C1C-40CE-B262-F812F98C3928}" dt="2024-03-19T22:41:14.848" v="141" actId="123"/>
        <pc:sldMkLst>
          <pc:docMk/>
          <pc:sldMk cId="99452116" sldId="280"/>
        </pc:sldMkLst>
        <pc:spChg chg="mod">
          <ac:chgData name="Danilo Bezerra Araújo" userId="a059364c75c313b4" providerId="LiveId" clId="{286E4BE5-7C1C-40CE-B262-F812F98C3928}" dt="2024-03-19T22:41:14.848" v="141" actId="123"/>
          <ac:spMkLst>
            <pc:docMk/>
            <pc:sldMk cId="99452116" sldId="280"/>
            <ac:spMk id="3" creationId="{A57CDF4F-9954-6E54-DC12-5B39D1FDBBA3}"/>
          </ac:spMkLst>
        </pc:spChg>
      </pc:sldChg>
      <pc:sldChg chg="addSp delSp modSp mod">
        <pc:chgData name="Danilo Bezerra Araújo" userId="a059364c75c313b4" providerId="LiveId" clId="{286E4BE5-7C1C-40CE-B262-F812F98C3928}" dt="2024-03-18T21:33:37.277" v="66" actId="1036"/>
        <pc:sldMkLst>
          <pc:docMk/>
          <pc:sldMk cId="145477347" sldId="281"/>
        </pc:sldMkLst>
        <pc:spChg chg="mod">
          <ac:chgData name="Danilo Bezerra Araújo" userId="a059364c75c313b4" providerId="LiveId" clId="{286E4BE5-7C1C-40CE-B262-F812F98C3928}" dt="2024-03-18T21:31:29.804" v="22" actId="6549"/>
          <ac:spMkLst>
            <pc:docMk/>
            <pc:sldMk cId="145477347" sldId="281"/>
            <ac:spMk id="3" creationId="{A57CDF4F-9954-6E54-DC12-5B39D1FDBBA3}"/>
          </ac:spMkLst>
        </pc:spChg>
        <pc:picChg chg="add del">
          <ac:chgData name="Danilo Bezerra Araújo" userId="a059364c75c313b4" providerId="LiveId" clId="{286E4BE5-7C1C-40CE-B262-F812F98C3928}" dt="2024-03-18T21:31:35.976" v="24" actId="22"/>
          <ac:picMkLst>
            <pc:docMk/>
            <pc:sldMk cId="145477347" sldId="281"/>
            <ac:picMk id="5" creationId="{8342902F-9384-E44F-224B-632C0E55AF0F}"/>
          </ac:picMkLst>
        </pc:picChg>
        <pc:picChg chg="add mod">
          <ac:chgData name="Danilo Bezerra Araújo" userId="a059364c75c313b4" providerId="LiveId" clId="{286E4BE5-7C1C-40CE-B262-F812F98C3928}" dt="2024-03-18T21:33:37.277" v="66" actId="1036"/>
          <ac:picMkLst>
            <pc:docMk/>
            <pc:sldMk cId="145477347" sldId="281"/>
            <ac:picMk id="8" creationId="{8E7C4A4E-5217-3AC5-6780-E118FA7ACF81}"/>
          </ac:picMkLst>
        </pc:picChg>
      </pc:sldChg>
      <pc:sldChg chg="addSp delSp modSp add mod">
        <pc:chgData name="Danilo Bezerra Araújo" userId="a059364c75c313b4" providerId="LiveId" clId="{286E4BE5-7C1C-40CE-B262-F812F98C3928}" dt="2024-03-19T23:26:55.828" v="285" actId="1076"/>
        <pc:sldMkLst>
          <pc:docMk/>
          <pc:sldMk cId="2034590585" sldId="282"/>
        </pc:sldMkLst>
        <pc:spChg chg="del">
          <ac:chgData name="Danilo Bezerra Araújo" userId="a059364c75c313b4" providerId="LiveId" clId="{286E4BE5-7C1C-40CE-B262-F812F98C3928}" dt="2024-03-19T23:26:02.112" v="279" actId="478"/>
          <ac:spMkLst>
            <pc:docMk/>
            <pc:sldMk cId="2034590585" sldId="282"/>
            <ac:spMk id="3" creationId="{A57CDF4F-9954-6E54-DC12-5B39D1FDBBA3}"/>
          </ac:spMkLst>
        </pc:spChg>
        <pc:spChg chg="mod">
          <ac:chgData name="Danilo Bezerra Araújo" userId="a059364c75c313b4" providerId="LiveId" clId="{286E4BE5-7C1C-40CE-B262-F812F98C3928}" dt="2024-03-19T23:25:38.872" v="278" actId="20577"/>
          <ac:spMkLst>
            <pc:docMk/>
            <pc:sldMk cId="2034590585" sldId="282"/>
            <ac:spMk id="6" creationId="{9DA1881C-28EC-9E38-092A-49FEBDD9FE55}"/>
          </ac:spMkLst>
        </pc:spChg>
        <pc:picChg chg="add del">
          <ac:chgData name="Danilo Bezerra Araújo" userId="a059364c75c313b4" providerId="LiveId" clId="{286E4BE5-7C1C-40CE-B262-F812F98C3928}" dt="2024-03-19T23:26:05.809" v="281" actId="478"/>
          <ac:picMkLst>
            <pc:docMk/>
            <pc:sldMk cId="2034590585" sldId="282"/>
            <ac:picMk id="5" creationId="{D5A58F8E-D59C-2D21-C39C-4DB171E463DA}"/>
          </ac:picMkLst>
        </pc:picChg>
        <pc:picChg chg="del">
          <ac:chgData name="Danilo Bezerra Araújo" userId="a059364c75c313b4" providerId="LiveId" clId="{286E4BE5-7C1C-40CE-B262-F812F98C3928}" dt="2024-03-19T23:26:02.112" v="279" actId="478"/>
          <ac:picMkLst>
            <pc:docMk/>
            <pc:sldMk cId="2034590585" sldId="282"/>
            <ac:picMk id="8" creationId="{6B4C6AF1-F7D0-0E75-20B8-1D1B33714D2E}"/>
          </ac:picMkLst>
        </pc:picChg>
        <pc:picChg chg="add mod">
          <ac:chgData name="Danilo Bezerra Araújo" userId="a059364c75c313b4" providerId="LiveId" clId="{286E4BE5-7C1C-40CE-B262-F812F98C3928}" dt="2024-03-19T23:26:55.828" v="285" actId="1076"/>
          <ac:picMkLst>
            <pc:docMk/>
            <pc:sldMk cId="2034590585" sldId="282"/>
            <ac:picMk id="9" creationId="{495F7803-2381-396F-FD5D-D1F2EA5C2200}"/>
          </ac:picMkLst>
        </pc:picChg>
      </pc:sldChg>
      <pc:sldChg chg="addSp delSp modSp add mod">
        <pc:chgData name="Danilo Bezerra Araújo" userId="a059364c75c313b4" providerId="LiveId" clId="{286E4BE5-7C1C-40CE-B262-F812F98C3928}" dt="2024-03-19T23:51:41.852" v="312" actId="478"/>
        <pc:sldMkLst>
          <pc:docMk/>
          <pc:sldMk cId="2636630912" sldId="283"/>
        </pc:sldMkLst>
        <pc:spChg chg="mod">
          <ac:chgData name="Danilo Bezerra Araújo" userId="a059364c75c313b4" providerId="LiveId" clId="{286E4BE5-7C1C-40CE-B262-F812F98C3928}" dt="2024-03-19T23:50:53.884" v="307" actId="20577"/>
          <ac:spMkLst>
            <pc:docMk/>
            <pc:sldMk cId="2636630912" sldId="283"/>
            <ac:spMk id="2" creationId="{642B45B7-15CB-C8A1-0067-2CB0A8AD4E00}"/>
          </ac:spMkLst>
        </pc:spChg>
        <pc:spChg chg="del">
          <ac:chgData name="Danilo Bezerra Araújo" userId="a059364c75c313b4" providerId="LiveId" clId="{286E4BE5-7C1C-40CE-B262-F812F98C3928}" dt="2024-03-19T23:51:41.852" v="312" actId="478"/>
          <ac:spMkLst>
            <pc:docMk/>
            <pc:sldMk cId="2636630912" sldId="283"/>
            <ac:spMk id="6" creationId="{9DA1881C-28EC-9E38-092A-49FEBDD9FE55}"/>
          </ac:spMkLst>
        </pc:spChg>
        <pc:picChg chg="add mod">
          <ac:chgData name="Danilo Bezerra Araújo" userId="a059364c75c313b4" providerId="LiveId" clId="{286E4BE5-7C1C-40CE-B262-F812F98C3928}" dt="2024-03-19T23:51:35.103" v="310" actId="1076"/>
          <ac:picMkLst>
            <pc:docMk/>
            <pc:sldMk cId="2636630912" sldId="283"/>
            <ac:picMk id="4" creationId="{89E328C0-A01C-7735-B5DC-124C1F4D7FC7}"/>
          </ac:picMkLst>
        </pc:picChg>
        <pc:picChg chg="del">
          <ac:chgData name="Danilo Bezerra Araújo" userId="a059364c75c313b4" providerId="LiveId" clId="{286E4BE5-7C1C-40CE-B262-F812F98C3928}" dt="2024-03-19T23:50:55.734" v="308" actId="478"/>
          <ac:picMkLst>
            <pc:docMk/>
            <pc:sldMk cId="2636630912" sldId="283"/>
            <ac:picMk id="9" creationId="{495F7803-2381-396F-FD5D-D1F2EA5C2200}"/>
          </ac:picMkLst>
        </pc:picChg>
      </pc:sldChg>
      <pc:sldChg chg="addSp delSp modSp add mod">
        <pc:chgData name="Danilo Bezerra Araújo" userId="a059364c75c313b4" providerId="LiveId" clId="{286E4BE5-7C1C-40CE-B262-F812F98C3928}" dt="2024-03-19T23:53:24.391" v="336" actId="20577"/>
        <pc:sldMkLst>
          <pc:docMk/>
          <pc:sldMk cId="1955963281" sldId="284"/>
        </pc:sldMkLst>
        <pc:spChg chg="mod">
          <ac:chgData name="Danilo Bezerra Araújo" userId="a059364c75c313b4" providerId="LiveId" clId="{286E4BE5-7C1C-40CE-B262-F812F98C3928}" dt="2024-03-19T23:53:24.391" v="336" actId="20577"/>
          <ac:spMkLst>
            <pc:docMk/>
            <pc:sldMk cId="1955963281" sldId="284"/>
            <ac:spMk id="6" creationId="{9DA1881C-28EC-9E38-092A-49FEBDD9FE55}"/>
          </ac:spMkLst>
        </pc:spChg>
        <pc:picChg chg="del">
          <ac:chgData name="Danilo Bezerra Araújo" userId="a059364c75c313b4" providerId="LiveId" clId="{286E4BE5-7C1C-40CE-B262-F812F98C3928}" dt="2024-03-19T23:53:08.880" v="314" actId="478"/>
          <ac:picMkLst>
            <pc:docMk/>
            <pc:sldMk cId="1955963281" sldId="284"/>
            <ac:picMk id="4" creationId="{89E328C0-A01C-7735-B5DC-124C1F4D7FC7}"/>
          </ac:picMkLst>
        </pc:picChg>
        <pc:picChg chg="add mod">
          <ac:chgData name="Danilo Bezerra Araújo" userId="a059364c75c313b4" providerId="LiveId" clId="{286E4BE5-7C1C-40CE-B262-F812F98C3928}" dt="2024-03-19T23:53:12.374" v="316" actId="1076"/>
          <ac:picMkLst>
            <pc:docMk/>
            <pc:sldMk cId="1955963281" sldId="284"/>
            <ac:picMk id="5" creationId="{FF44D581-0841-19A2-0627-ACE2FAB425BF}"/>
          </ac:picMkLst>
        </pc:picChg>
      </pc:sldChg>
      <pc:sldChg chg="addSp delSp modSp add mod">
        <pc:chgData name="Danilo Bezerra Araújo" userId="a059364c75c313b4" providerId="LiveId" clId="{286E4BE5-7C1C-40CE-B262-F812F98C3928}" dt="2024-03-20T19:14:42.144" v="2283" actId="1076"/>
        <pc:sldMkLst>
          <pc:docMk/>
          <pc:sldMk cId="2824034385" sldId="285"/>
        </pc:sldMkLst>
        <pc:spChg chg="mod">
          <ac:chgData name="Danilo Bezerra Araújo" userId="a059364c75c313b4" providerId="LiveId" clId="{286E4BE5-7C1C-40CE-B262-F812F98C3928}" dt="2024-03-20T19:13:19.729" v="2278" actId="1076"/>
          <ac:spMkLst>
            <pc:docMk/>
            <pc:sldMk cId="2824034385" sldId="285"/>
            <ac:spMk id="2" creationId="{642B45B7-15CB-C8A1-0067-2CB0A8AD4E00}"/>
          </ac:spMkLst>
        </pc:spChg>
        <pc:spChg chg="mod">
          <ac:chgData name="Danilo Bezerra Araújo" userId="a059364c75c313b4" providerId="LiveId" clId="{286E4BE5-7C1C-40CE-B262-F812F98C3928}" dt="2024-03-20T19:14:25.829" v="2281" actId="1076"/>
          <ac:spMkLst>
            <pc:docMk/>
            <pc:sldMk cId="2824034385" sldId="285"/>
            <ac:spMk id="6" creationId="{9DA1881C-28EC-9E38-092A-49FEBDD9FE55}"/>
          </ac:spMkLst>
        </pc:spChg>
        <pc:spChg chg="add del mod">
          <ac:chgData name="Danilo Bezerra Araújo" userId="a059364c75c313b4" providerId="LiveId" clId="{286E4BE5-7C1C-40CE-B262-F812F98C3928}" dt="2024-03-20T19:13:14.699" v="2277" actId="478"/>
          <ac:spMkLst>
            <pc:docMk/>
            <pc:sldMk cId="2824034385" sldId="285"/>
            <ac:spMk id="7" creationId="{2C285A9E-4621-B715-A4AF-094031E96152}"/>
          </ac:spMkLst>
        </pc:spChg>
        <pc:spChg chg="add del mod">
          <ac:chgData name="Danilo Bezerra Araújo" userId="a059364c75c313b4" providerId="LiveId" clId="{286E4BE5-7C1C-40CE-B262-F812F98C3928}" dt="2024-03-20T19:13:14.699" v="2277" actId="478"/>
          <ac:spMkLst>
            <pc:docMk/>
            <pc:sldMk cId="2824034385" sldId="285"/>
            <ac:spMk id="8" creationId="{E9224DB8-8944-7F1B-36F7-990DF3708C7D}"/>
          </ac:spMkLst>
        </pc:spChg>
        <pc:graphicFrameChg chg="add mod">
          <ac:chgData name="Danilo Bezerra Araújo" userId="a059364c75c313b4" providerId="LiveId" clId="{286E4BE5-7C1C-40CE-B262-F812F98C3928}" dt="2024-03-20T19:14:42.144" v="2283" actId="1076"/>
          <ac:graphicFrameMkLst>
            <pc:docMk/>
            <pc:sldMk cId="2824034385" sldId="285"/>
            <ac:graphicFrameMk id="9" creationId="{E3758630-72EA-A6C9-F1A5-AC3B21CF64A7}"/>
          </ac:graphicFrameMkLst>
        </pc:graphicFrameChg>
        <pc:picChg chg="del">
          <ac:chgData name="Danilo Bezerra Araújo" userId="a059364c75c313b4" providerId="LiveId" clId="{286E4BE5-7C1C-40CE-B262-F812F98C3928}" dt="2024-03-19T23:57:47.748" v="337" actId="478"/>
          <ac:picMkLst>
            <pc:docMk/>
            <pc:sldMk cId="2824034385" sldId="285"/>
            <ac:picMk id="4" creationId="{89E328C0-A01C-7735-B5DC-124C1F4D7FC7}"/>
          </ac:picMkLst>
        </pc:picChg>
        <pc:picChg chg="add del mod">
          <ac:chgData name="Danilo Bezerra Araújo" userId="a059364c75c313b4" providerId="LiveId" clId="{286E4BE5-7C1C-40CE-B262-F812F98C3928}" dt="2024-03-20T19:13:14.699" v="2277" actId="478"/>
          <ac:picMkLst>
            <pc:docMk/>
            <pc:sldMk cId="2824034385" sldId="285"/>
            <ac:picMk id="5" creationId="{054B5EE4-8F3E-2A55-5CAA-E95E8377E649}"/>
          </ac:picMkLst>
        </pc:picChg>
      </pc:sldChg>
      <pc:sldChg chg="addSp delSp modSp add mod">
        <pc:chgData name="Danilo Bezerra Araújo" userId="a059364c75c313b4" providerId="LiveId" clId="{286E4BE5-7C1C-40CE-B262-F812F98C3928}" dt="2024-03-20T00:11:22.899" v="906" actId="571"/>
        <pc:sldMkLst>
          <pc:docMk/>
          <pc:sldMk cId="2960539543" sldId="286"/>
        </pc:sldMkLst>
        <pc:spChg chg="del">
          <ac:chgData name="Danilo Bezerra Araújo" userId="a059364c75c313b4" providerId="LiveId" clId="{286E4BE5-7C1C-40CE-B262-F812F98C3928}" dt="2024-03-20T00:03:00.449" v="513" actId="478"/>
          <ac:spMkLst>
            <pc:docMk/>
            <pc:sldMk cId="2960539543" sldId="286"/>
            <ac:spMk id="7" creationId="{2C285A9E-4621-B715-A4AF-094031E96152}"/>
          </ac:spMkLst>
        </pc:spChg>
        <pc:spChg chg="del">
          <ac:chgData name="Danilo Bezerra Araújo" userId="a059364c75c313b4" providerId="LiveId" clId="{286E4BE5-7C1C-40CE-B262-F812F98C3928}" dt="2024-03-20T00:03:00.449" v="513" actId="478"/>
          <ac:spMkLst>
            <pc:docMk/>
            <pc:sldMk cId="2960539543" sldId="286"/>
            <ac:spMk id="8" creationId="{E9224DB8-8944-7F1B-36F7-990DF3708C7D}"/>
          </ac:spMkLst>
        </pc:spChg>
        <pc:spChg chg="add mod">
          <ac:chgData name="Danilo Bezerra Araújo" userId="a059364c75c313b4" providerId="LiveId" clId="{286E4BE5-7C1C-40CE-B262-F812F98C3928}" dt="2024-03-20T00:08:05.245" v="795" actId="14100"/>
          <ac:spMkLst>
            <pc:docMk/>
            <pc:sldMk cId="2960539543" sldId="286"/>
            <ac:spMk id="9" creationId="{7CE97AC2-3EB9-E706-9503-C25DE0A6EEEE}"/>
          </ac:spMkLst>
        </pc:spChg>
        <pc:spChg chg="add mod">
          <ac:chgData name="Danilo Bezerra Araújo" userId="a059364c75c313b4" providerId="LiveId" clId="{286E4BE5-7C1C-40CE-B262-F812F98C3928}" dt="2024-03-20T00:09:09.199" v="887" actId="1076"/>
          <ac:spMkLst>
            <pc:docMk/>
            <pc:sldMk cId="2960539543" sldId="286"/>
            <ac:spMk id="11" creationId="{0C70B129-042C-4E0B-62FC-A151BF99081C}"/>
          </ac:spMkLst>
        </pc:spChg>
        <pc:spChg chg="add mod">
          <ac:chgData name="Danilo Bezerra Araújo" userId="a059364c75c313b4" providerId="LiveId" clId="{286E4BE5-7C1C-40CE-B262-F812F98C3928}" dt="2024-03-20T00:09:17.061" v="888" actId="1076"/>
          <ac:spMkLst>
            <pc:docMk/>
            <pc:sldMk cId="2960539543" sldId="286"/>
            <ac:spMk id="12" creationId="{54C366A7-2160-DE1E-5973-97F94B2B2AF2}"/>
          </ac:spMkLst>
        </pc:spChg>
        <pc:spChg chg="add mod">
          <ac:chgData name="Danilo Bezerra Araújo" userId="a059364c75c313b4" providerId="LiveId" clId="{286E4BE5-7C1C-40CE-B262-F812F98C3928}" dt="2024-03-20T00:11:04.751" v="901" actId="1076"/>
          <ac:spMkLst>
            <pc:docMk/>
            <pc:sldMk cId="2960539543" sldId="286"/>
            <ac:spMk id="13" creationId="{FC83C9A0-53AF-4692-CC62-E1FE81F3A960}"/>
          </ac:spMkLst>
        </pc:spChg>
        <pc:spChg chg="add mod">
          <ac:chgData name="Danilo Bezerra Araújo" userId="a059364c75c313b4" providerId="LiveId" clId="{286E4BE5-7C1C-40CE-B262-F812F98C3928}" dt="2024-03-20T00:11:18.595" v="905" actId="1076"/>
          <ac:spMkLst>
            <pc:docMk/>
            <pc:sldMk cId="2960539543" sldId="286"/>
            <ac:spMk id="14" creationId="{877AEBAA-C5B1-6E49-2C71-A8CAF20ED44C}"/>
          </ac:spMkLst>
        </pc:spChg>
        <pc:spChg chg="add mod">
          <ac:chgData name="Danilo Bezerra Araújo" userId="a059364c75c313b4" providerId="LiveId" clId="{286E4BE5-7C1C-40CE-B262-F812F98C3928}" dt="2024-03-20T00:11:22.899" v="906" actId="571"/>
          <ac:spMkLst>
            <pc:docMk/>
            <pc:sldMk cId="2960539543" sldId="286"/>
            <ac:spMk id="15" creationId="{DD0B4009-3E64-7973-2AC4-A9CF142E49CE}"/>
          </ac:spMkLst>
        </pc:spChg>
        <pc:picChg chg="add del mod">
          <ac:chgData name="Danilo Bezerra Araújo" userId="a059364c75c313b4" providerId="LiveId" clId="{286E4BE5-7C1C-40CE-B262-F812F98C3928}" dt="2024-03-20T00:11:15.305" v="904" actId="478"/>
          <ac:picMkLst>
            <pc:docMk/>
            <pc:sldMk cId="2960539543" sldId="286"/>
            <ac:picMk id="4" creationId="{195A3342-0CD5-BD0E-2DE8-56BB80EF182C}"/>
          </ac:picMkLst>
        </pc:picChg>
        <pc:picChg chg="del">
          <ac:chgData name="Danilo Bezerra Araújo" userId="a059364c75c313b4" providerId="LiveId" clId="{286E4BE5-7C1C-40CE-B262-F812F98C3928}" dt="2024-03-20T00:03:00.449" v="513" actId="478"/>
          <ac:picMkLst>
            <pc:docMk/>
            <pc:sldMk cId="2960539543" sldId="286"/>
            <ac:picMk id="5" creationId="{054B5EE4-8F3E-2A55-5CAA-E95E8377E649}"/>
          </ac:picMkLst>
        </pc:picChg>
        <pc:picChg chg="add del mod">
          <ac:chgData name="Danilo Bezerra Araújo" userId="a059364c75c313b4" providerId="LiveId" clId="{286E4BE5-7C1C-40CE-B262-F812F98C3928}" dt="2024-03-20T00:11:15.305" v="904" actId="478"/>
          <ac:picMkLst>
            <pc:docMk/>
            <pc:sldMk cId="2960539543" sldId="286"/>
            <ac:picMk id="10" creationId="{CCAE4E82-A0FC-3C4F-B215-832A8198E4D4}"/>
          </ac:picMkLst>
        </pc:picChg>
      </pc:sldChg>
      <pc:sldChg chg="addSp delSp modSp add mod">
        <pc:chgData name="Danilo Bezerra Araújo" userId="a059364c75c313b4" providerId="LiveId" clId="{286E4BE5-7C1C-40CE-B262-F812F98C3928}" dt="2024-03-20T13:48:20.237" v="1475" actId="207"/>
        <pc:sldMkLst>
          <pc:docMk/>
          <pc:sldMk cId="2505190424" sldId="287"/>
        </pc:sldMkLst>
        <pc:spChg chg="mod">
          <ac:chgData name="Danilo Bezerra Araújo" userId="a059364c75c313b4" providerId="LiveId" clId="{286E4BE5-7C1C-40CE-B262-F812F98C3928}" dt="2024-03-20T10:31:16.370" v="997" actId="20577"/>
          <ac:spMkLst>
            <pc:docMk/>
            <pc:sldMk cId="2505190424" sldId="287"/>
            <ac:spMk id="6" creationId="{9DA1881C-28EC-9E38-092A-49FEBDD9FE55}"/>
          </ac:spMkLst>
        </pc:spChg>
        <pc:spChg chg="add mod">
          <ac:chgData name="Danilo Bezerra Araújo" userId="a059364c75c313b4" providerId="LiveId" clId="{286E4BE5-7C1C-40CE-B262-F812F98C3928}" dt="2024-03-20T13:48:20.237" v="1475" actId="207"/>
          <ac:spMkLst>
            <pc:docMk/>
            <pc:sldMk cId="2505190424" sldId="287"/>
            <ac:spMk id="7" creationId="{DA52EC55-625A-FC52-64C2-074EE21A0111}"/>
          </ac:spMkLst>
        </pc:spChg>
        <pc:spChg chg="del">
          <ac:chgData name="Danilo Bezerra Araújo" userId="a059364c75c313b4" providerId="LiveId" clId="{286E4BE5-7C1C-40CE-B262-F812F98C3928}" dt="2024-03-20T00:16:00.917" v="944" actId="478"/>
          <ac:spMkLst>
            <pc:docMk/>
            <pc:sldMk cId="2505190424" sldId="287"/>
            <ac:spMk id="9" creationId="{7CE97AC2-3EB9-E706-9503-C25DE0A6EEEE}"/>
          </ac:spMkLst>
        </pc:spChg>
        <pc:spChg chg="del mod">
          <ac:chgData name="Danilo Bezerra Araújo" userId="a059364c75c313b4" providerId="LiveId" clId="{286E4BE5-7C1C-40CE-B262-F812F98C3928}" dt="2024-03-20T10:44:17.084" v="1115" actId="478"/>
          <ac:spMkLst>
            <pc:docMk/>
            <pc:sldMk cId="2505190424" sldId="287"/>
            <ac:spMk id="11" creationId="{0C70B129-042C-4E0B-62FC-A151BF99081C}"/>
          </ac:spMkLst>
        </pc:spChg>
        <pc:spChg chg="del">
          <ac:chgData name="Danilo Bezerra Araújo" userId="a059364c75c313b4" providerId="LiveId" clId="{286E4BE5-7C1C-40CE-B262-F812F98C3928}" dt="2024-03-20T00:16:00.917" v="944" actId="478"/>
          <ac:spMkLst>
            <pc:docMk/>
            <pc:sldMk cId="2505190424" sldId="287"/>
            <ac:spMk id="12" creationId="{54C366A7-2160-DE1E-5973-97F94B2B2AF2}"/>
          </ac:spMkLst>
        </pc:spChg>
        <pc:spChg chg="del">
          <ac:chgData name="Danilo Bezerra Araújo" userId="a059364c75c313b4" providerId="LiveId" clId="{286E4BE5-7C1C-40CE-B262-F812F98C3928}" dt="2024-03-20T00:16:00.917" v="944" actId="478"/>
          <ac:spMkLst>
            <pc:docMk/>
            <pc:sldMk cId="2505190424" sldId="287"/>
            <ac:spMk id="13" creationId="{FC83C9A0-53AF-4692-CC62-E1FE81F3A960}"/>
          </ac:spMkLst>
        </pc:spChg>
        <pc:spChg chg="del">
          <ac:chgData name="Danilo Bezerra Araújo" userId="a059364c75c313b4" providerId="LiveId" clId="{286E4BE5-7C1C-40CE-B262-F812F98C3928}" dt="2024-03-20T00:16:00.917" v="944" actId="478"/>
          <ac:spMkLst>
            <pc:docMk/>
            <pc:sldMk cId="2505190424" sldId="287"/>
            <ac:spMk id="14" creationId="{877AEBAA-C5B1-6E49-2C71-A8CAF20ED44C}"/>
          </ac:spMkLst>
        </pc:spChg>
        <pc:spChg chg="del">
          <ac:chgData name="Danilo Bezerra Araújo" userId="a059364c75c313b4" providerId="LiveId" clId="{286E4BE5-7C1C-40CE-B262-F812F98C3928}" dt="2024-03-20T00:16:00.917" v="944" actId="478"/>
          <ac:spMkLst>
            <pc:docMk/>
            <pc:sldMk cId="2505190424" sldId="287"/>
            <ac:spMk id="15" creationId="{DD0B4009-3E64-7973-2AC4-A9CF142E49CE}"/>
          </ac:spMkLst>
        </pc:spChg>
        <pc:picChg chg="add mod">
          <ac:chgData name="Danilo Bezerra Araújo" userId="a059364c75c313b4" providerId="LiveId" clId="{286E4BE5-7C1C-40CE-B262-F812F98C3928}" dt="2024-03-20T10:46:20.850" v="1196" actId="14100"/>
          <ac:picMkLst>
            <pc:docMk/>
            <pc:sldMk cId="2505190424" sldId="287"/>
            <ac:picMk id="4" creationId="{5E3C5785-4CCF-2B6A-F8E5-44D54EBF8AE5}"/>
          </ac:picMkLst>
        </pc:picChg>
      </pc:sldChg>
      <pc:sldChg chg="addSp delSp modSp add mod ord">
        <pc:chgData name="Danilo Bezerra Araújo" userId="a059364c75c313b4" providerId="LiveId" clId="{286E4BE5-7C1C-40CE-B262-F812F98C3928}" dt="2024-03-20T11:21:49.207" v="1234" actId="22"/>
        <pc:sldMkLst>
          <pc:docMk/>
          <pc:sldMk cId="3374727733" sldId="288"/>
        </pc:sldMkLst>
        <pc:spChg chg="del">
          <ac:chgData name="Danilo Bezerra Araújo" userId="a059364c75c313b4" providerId="LiveId" clId="{286E4BE5-7C1C-40CE-B262-F812F98C3928}" dt="2024-03-20T11:15:42.589" v="1204" actId="478"/>
          <ac:spMkLst>
            <pc:docMk/>
            <pc:sldMk cId="3374727733" sldId="288"/>
            <ac:spMk id="7" creationId="{2C285A9E-4621-B715-A4AF-094031E96152}"/>
          </ac:spMkLst>
        </pc:spChg>
        <pc:spChg chg="del">
          <ac:chgData name="Danilo Bezerra Araújo" userId="a059364c75c313b4" providerId="LiveId" clId="{286E4BE5-7C1C-40CE-B262-F812F98C3928}" dt="2024-03-20T11:15:42.589" v="1204" actId="478"/>
          <ac:spMkLst>
            <pc:docMk/>
            <pc:sldMk cId="3374727733" sldId="288"/>
            <ac:spMk id="8" creationId="{E9224DB8-8944-7F1B-36F7-990DF3708C7D}"/>
          </ac:spMkLst>
        </pc:spChg>
        <pc:picChg chg="add del">
          <ac:chgData name="Danilo Bezerra Araújo" userId="a059364c75c313b4" providerId="LiveId" clId="{286E4BE5-7C1C-40CE-B262-F812F98C3928}" dt="2024-03-20T11:15:48.933" v="1207" actId="22"/>
          <ac:picMkLst>
            <pc:docMk/>
            <pc:sldMk cId="3374727733" sldId="288"/>
            <ac:picMk id="4" creationId="{34881274-5E15-42B0-615E-D1192471E962}"/>
          </ac:picMkLst>
        </pc:picChg>
        <pc:picChg chg="del">
          <ac:chgData name="Danilo Bezerra Araújo" userId="a059364c75c313b4" providerId="LiveId" clId="{286E4BE5-7C1C-40CE-B262-F812F98C3928}" dt="2024-03-20T11:15:43.375" v="1205" actId="478"/>
          <ac:picMkLst>
            <pc:docMk/>
            <pc:sldMk cId="3374727733" sldId="288"/>
            <ac:picMk id="5" creationId="{054B5EE4-8F3E-2A55-5CAA-E95E8377E649}"/>
          </ac:picMkLst>
        </pc:picChg>
        <pc:picChg chg="add del mod">
          <ac:chgData name="Danilo Bezerra Araújo" userId="a059364c75c313b4" providerId="LiveId" clId="{286E4BE5-7C1C-40CE-B262-F812F98C3928}" dt="2024-03-20T11:17:17.846" v="1212" actId="478"/>
          <ac:picMkLst>
            <pc:docMk/>
            <pc:sldMk cId="3374727733" sldId="288"/>
            <ac:picMk id="10" creationId="{D5BBE001-ED4C-7E39-7DA4-5658E672E339}"/>
          </ac:picMkLst>
        </pc:picChg>
        <pc:picChg chg="add del mod modCrop">
          <ac:chgData name="Danilo Bezerra Araújo" userId="a059364c75c313b4" providerId="LiveId" clId="{286E4BE5-7C1C-40CE-B262-F812F98C3928}" dt="2024-03-20T11:21:48.854" v="1233" actId="478"/>
          <ac:picMkLst>
            <pc:docMk/>
            <pc:sldMk cId="3374727733" sldId="288"/>
            <ac:picMk id="12" creationId="{E4CD58AE-4F1B-9E27-1A28-EC0C8090886A}"/>
          </ac:picMkLst>
        </pc:picChg>
        <pc:picChg chg="add">
          <ac:chgData name="Danilo Bezerra Araújo" userId="a059364c75c313b4" providerId="LiveId" clId="{286E4BE5-7C1C-40CE-B262-F812F98C3928}" dt="2024-03-20T11:21:49.207" v="1234" actId="22"/>
          <ac:picMkLst>
            <pc:docMk/>
            <pc:sldMk cId="3374727733" sldId="288"/>
            <ac:picMk id="14" creationId="{F5A87089-3253-37A9-6CA1-1C05C50EA657}"/>
          </ac:picMkLst>
        </pc:picChg>
      </pc:sldChg>
      <pc:sldChg chg="add">
        <pc:chgData name="Danilo Bezerra Araújo" userId="a059364c75c313b4" providerId="LiveId" clId="{286E4BE5-7C1C-40CE-B262-F812F98C3928}" dt="2024-03-20T11:17:12.521" v="1211"/>
        <pc:sldMkLst>
          <pc:docMk/>
          <pc:sldMk cId="1109518339" sldId="289"/>
        </pc:sldMkLst>
      </pc:sldChg>
      <pc:sldChg chg="addSp delSp modSp add mod">
        <pc:chgData name="Danilo Bezerra Araújo" userId="a059364c75c313b4" providerId="LiveId" clId="{286E4BE5-7C1C-40CE-B262-F812F98C3928}" dt="2024-03-20T11:22:33.108" v="1247" actId="1036"/>
        <pc:sldMkLst>
          <pc:docMk/>
          <pc:sldMk cId="1910233180" sldId="290"/>
        </pc:sldMkLst>
        <pc:picChg chg="add del">
          <ac:chgData name="Danilo Bezerra Araújo" userId="a059364c75c313b4" providerId="LiveId" clId="{286E4BE5-7C1C-40CE-B262-F812F98C3928}" dt="2024-03-20T11:21:57.026" v="1235" actId="478"/>
          <ac:picMkLst>
            <pc:docMk/>
            <pc:sldMk cId="1910233180" sldId="290"/>
            <ac:picMk id="4" creationId="{215201A2-4BB5-0B89-0034-7C596D10B0DA}"/>
          </ac:picMkLst>
        </pc:picChg>
        <pc:picChg chg="add mod">
          <ac:chgData name="Danilo Bezerra Araújo" userId="a059364c75c313b4" providerId="LiveId" clId="{286E4BE5-7C1C-40CE-B262-F812F98C3928}" dt="2024-03-20T11:22:33.108" v="1247" actId="1036"/>
          <ac:picMkLst>
            <pc:docMk/>
            <pc:sldMk cId="1910233180" sldId="290"/>
            <ac:picMk id="7" creationId="{DDBCBD50-1CE1-53BB-67CF-11A64D9B1429}"/>
          </ac:picMkLst>
        </pc:picChg>
        <pc:picChg chg="del">
          <ac:chgData name="Danilo Bezerra Araújo" userId="a059364c75c313b4" providerId="LiveId" clId="{286E4BE5-7C1C-40CE-B262-F812F98C3928}" dt="2024-03-20T11:21:28.948" v="1231" actId="478"/>
          <ac:picMkLst>
            <pc:docMk/>
            <pc:sldMk cId="1910233180" sldId="290"/>
            <ac:picMk id="12" creationId="{E4CD58AE-4F1B-9E27-1A28-EC0C8090886A}"/>
          </ac:picMkLst>
        </pc:picChg>
      </pc:sldChg>
      <pc:sldChg chg="addSp modSp add mod">
        <pc:chgData name="Danilo Bezerra Araújo" userId="a059364c75c313b4" providerId="LiveId" clId="{286E4BE5-7C1C-40CE-B262-F812F98C3928}" dt="2024-03-20T13:24:17.269" v="1348" actId="113"/>
        <pc:sldMkLst>
          <pc:docMk/>
          <pc:sldMk cId="2245614073" sldId="291"/>
        </pc:sldMkLst>
        <pc:spChg chg="add mod">
          <ac:chgData name="Danilo Bezerra Araújo" userId="a059364c75c313b4" providerId="LiveId" clId="{286E4BE5-7C1C-40CE-B262-F812F98C3928}" dt="2024-03-20T13:24:17.269" v="1348" actId="113"/>
          <ac:spMkLst>
            <pc:docMk/>
            <pc:sldMk cId="2245614073" sldId="291"/>
            <ac:spMk id="3" creationId="{B41C3CA8-5D65-FDA9-EDF9-382E30C3AF18}"/>
          </ac:spMkLst>
        </pc:spChg>
        <pc:spChg chg="mod">
          <ac:chgData name="Danilo Bezerra Araújo" userId="a059364c75c313b4" providerId="LiveId" clId="{286E4BE5-7C1C-40CE-B262-F812F98C3928}" dt="2024-03-20T11:52:35.142" v="1249" actId="20577"/>
          <ac:spMkLst>
            <pc:docMk/>
            <pc:sldMk cId="2245614073" sldId="291"/>
            <ac:spMk id="6" creationId="{9DA1881C-28EC-9E38-092A-49FEBDD9FE55}"/>
          </ac:spMkLst>
        </pc:spChg>
        <pc:spChg chg="mod">
          <ac:chgData name="Danilo Bezerra Araújo" userId="a059364c75c313b4" providerId="LiveId" clId="{286E4BE5-7C1C-40CE-B262-F812F98C3928}" dt="2024-03-20T13:23:00.421" v="1311" actId="1076"/>
          <ac:spMkLst>
            <pc:docMk/>
            <pc:sldMk cId="2245614073" sldId="291"/>
            <ac:spMk id="7" creationId="{DA52EC55-625A-FC52-64C2-074EE21A0111}"/>
          </ac:spMkLst>
        </pc:spChg>
      </pc:sldChg>
      <pc:sldChg chg="addSp delSp modSp add mod">
        <pc:chgData name="Danilo Bezerra Araújo" userId="a059364c75c313b4" providerId="LiveId" clId="{286E4BE5-7C1C-40CE-B262-F812F98C3928}" dt="2024-03-20T17:54:25.863" v="1992" actId="113"/>
        <pc:sldMkLst>
          <pc:docMk/>
          <pc:sldMk cId="27826830" sldId="292"/>
        </pc:sldMkLst>
        <pc:spChg chg="mod">
          <ac:chgData name="Danilo Bezerra Araújo" userId="a059364c75c313b4" providerId="LiveId" clId="{286E4BE5-7C1C-40CE-B262-F812F98C3928}" dt="2024-03-20T17:48:18.334" v="1933" actId="1076"/>
          <ac:spMkLst>
            <pc:docMk/>
            <pc:sldMk cId="27826830" sldId="292"/>
            <ac:spMk id="2" creationId="{642B45B7-15CB-C8A1-0067-2CB0A8AD4E00}"/>
          </ac:spMkLst>
        </pc:spChg>
        <pc:spChg chg="mod">
          <ac:chgData name="Danilo Bezerra Araújo" userId="a059364c75c313b4" providerId="LiveId" clId="{286E4BE5-7C1C-40CE-B262-F812F98C3928}" dt="2024-03-20T17:48:29.044" v="1936" actId="1076"/>
          <ac:spMkLst>
            <pc:docMk/>
            <pc:sldMk cId="27826830" sldId="292"/>
            <ac:spMk id="6" creationId="{9DA1881C-28EC-9E38-092A-49FEBDD9FE55}"/>
          </ac:spMkLst>
        </pc:spChg>
        <pc:graphicFrameChg chg="add mod">
          <ac:chgData name="Danilo Bezerra Araújo" userId="a059364c75c313b4" providerId="LiveId" clId="{286E4BE5-7C1C-40CE-B262-F812F98C3928}" dt="2024-03-20T17:47:32.372" v="1925"/>
          <ac:graphicFrameMkLst>
            <pc:docMk/>
            <pc:sldMk cId="27826830" sldId="292"/>
            <ac:graphicFrameMk id="3" creationId="{507693C6-FC31-1D89-6015-22E926354746}"/>
          </ac:graphicFrameMkLst>
        </pc:graphicFrameChg>
        <pc:graphicFrameChg chg="add mod modGraphic">
          <ac:chgData name="Danilo Bezerra Araújo" userId="a059364c75c313b4" providerId="LiveId" clId="{286E4BE5-7C1C-40CE-B262-F812F98C3928}" dt="2024-03-20T17:54:25.863" v="1992" actId="113"/>
          <ac:graphicFrameMkLst>
            <pc:docMk/>
            <pc:sldMk cId="27826830" sldId="292"/>
            <ac:graphicFrameMk id="4" creationId="{F47E3598-A455-E751-4F5F-C67D6F68DA9E}"/>
          </ac:graphicFrameMkLst>
        </pc:graphicFrameChg>
        <pc:picChg chg="del">
          <ac:chgData name="Danilo Bezerra Araújo" userId="a059364c75c313b4" providerId="LiveId" clId="{286E4BE5-7C1C-40CE-B262-F812F98C3928}" dt="2024-03-20T13:26:13.599" v="1350" actId="478"/>
          <ac:picMkLst>
            <pc:docMk/>
            <pc:sldMk cId="27826830" sldId="292"/>
            <ac:picMk id="7" creationId="{DDBCBD50-1CE1-53BB-67CF-11A64D9B1429}"/>
          </ac:picMkLst>
        </pc:picChg>
      </pc:sldChg>
      <pc:sldChg chg="addSp delSp modSp add mod">
        <pc:chgData name="Danilo Bezerra Araújo" userId="a059364c75c313b4" providerId="LiveId" clId="{286E4BE5-7C1C-40CE-B262-F812F98C3928}" dt="2024-03-20T13:28:11.210" v="1363" actId="1076"/>
        <pc:sldMkLst>
          <pc:docMk/>
          <pc:sldMk cId="3144079409" sldId="293"/>
        </pc:sldMkLst>
        <pc:spChg chg="del">
          <ac:chgData name="Danilo Bezerra Araújo" userId="a059364c75c313b4" providerId="LiveId" clId="{286E4BE5-7C1C-40CE-B262-F812F98C3928}" dt="2024-03-20T13:28:07.129" v="1362" actId="478"/>
          <ac:spMkLst>
            <pc:docMk/>
            <pc:sldMk cId="3144079409" sldId="293"/>
            <ac:spMk id="2" creationId="{642B45B7-15CB-C8A1-0067-2CB0A8AD4E00}"/>
          </ac:spMkLst>
        </pc:spChg>
        <pc:spChg chg="del">
          <ac:chgData name="Danilo Bezerra Araújo" userId="a059364c75c313b4" providerId="LiveId" clId="{286E4BE5-7C1C-40CE-B262-F812F98C3928}" dt="2024-03-20T13:27:10.647" v="1352" actId="478"/>
          <ac:spMkLst>
            <pc:docMk/>
            <pc:sldMk cId="3144079409" sldId="293"/>
            <ac:spMk id="6" creationId="{9DA1881C-28EC-9E38-092A-49FEBDD9FE55}"/>
          </ac:spMkLst>
        </pc:spChg>
        <pc:spChg chg="del">
          <ac:chgData name="Danilo Bezerra Araújo" userId="a059364c75c313b4" providerId="LiveId" clId="{286E4BE5-7C1C-40CE-B262-F812F98C3928}" dt="2024-03-20T13:27:10.647" v="1352" actId="478"/>
          <ac:spMkLst>
            <pc:docMk/>
            <pc:sldMk cId="3144079409" sldId="293"/>
            <ac:spMk id="7" creationId="{DA52EC55-625A-FC52-64C2-074EE21A0111}"/>
          </ac:spMkLst>
        </pc:spChg>
        <pc:picChg chg="mod">
          <ac:chgData name="Danilo Bezerra Araújo" userId="a059364c75c313b4" providerId="LiveId" clId="{286E4BE5-7C1C-40CE-B262-F812F98C3928}" dt="2024-03-20T13:28:11.210" v="1363" actId="1076"/>
          <ac:picMkLst>
            <pc:docMk/>
            <pc:sldMk cId="3144079409" sldId="293"/>
            <ac:picMk id="4" creationId="{5E3C5785-4CCF-2B6A-F8E5-44D54EBF8AE5}"/>
          </ac:picMkLst>
        </pc:picChg>
        <pc:picChg chg="add del">
          <ac:chgData name="Danilo Bezerra Araújo" userId="a059364c75c313b4" providerId="LiveId" clId="{286E4BE5-7C1C-40CE-B262-F812F98C3928}" dt="2024-03-20T13:27:18.104" v="1354" actId="22"/>
          <ac:picMkLst>
            <pc:docMk/>
            <pc:sldMk cId="3144079409" sldId="293"/>
            <ac:picMk id="5" creationId="{2072FC6D-3A69-86DC-2527-184FE65466D3}"/>
          </ac:picMkLst>
        </pc:picChg>
        <pc:picChg chg="add mod">
          <ac:chgData name="Danilo Bezerra Araújo" userId="a059364c75c313b4" providerId="LiveId" clId="{286E4BE5-7C1C-40CE-B262-F812F98C3928}" dt="2024-03-20T13:28:01.222" v="1359" actId="14100"/>
          <ac:picMkLst>
            <pc:docMk/>
            <pc:sldMk cId="3144079409" sldId="293"/>
            <ac:picMk id="9" creationId="{DC8E8181-46C4-3FBA-9540-A93301DD924D}"/>
          </ac:picMkLst>
        </pc:picChg>
      </pc:sldChg>
      <pc:sldChg chg="addSp delSp modSp add mod">
        <pc:chgData name="Danilo Bezerra Araújo" userId="a059364c75c313b4" providerId="LiveId" clId="{286E4BE5-7C1C-40CE-B262-F812F98C3928}" dt="2024-03-20T14:02:02.838" v="1591" actId="123"/>
        <pc:sldMkLst>
          <pc:docMk/>
          <pc:sldMk cId="1296984426" sldId="294"/>
        </pc:sldMkLst>
        <pc:spChg chg="add mod">
          <ac:chgData name="Danilo Bezerra Araújo" userId="a059364c75c313b4" providerId="LiveId" clId="{286E4BE5-7C1C-40CE-B262-F812F98C3928}" dt="2024-03-20T14:02:02.838" v="1591" actId="123"/>
          <ac:spMkLst>
            <pc:docMk/>
            <pc:sldMk cId="1296984426" sldId="294"/>
            <ac:spMk id="4" creationId="{C6DEBC79-1054-6180-5EED-4E0C971F2787}"/>
          </ac:spMkLst>
        </pc:spChg>
        <pc:spChg chg="mod">
          <ac:chgData name="Danilo Bezerra Araújo" userId="a059364c75c313b4" providerId="LiveId" clId="{286E4BE5-7C1C-40CE-B262-F812F98C3928}" dt="2024-03-20T13:55:32.470" v="1496" actId="20577"/>
          <ac:spMkLst>
            <pc:docMk/>
            <pc:sldMk cId="1296984426" sldId="294"/>
            <ac:spMk id="6" creationId="{9DA1881C-28EC-9E38-092A-49FEBDD9FE55}"/>
          </ac:spMkLst>
        </pc:spChg>
        <pc:picChg chg="del">
          <ac:chgData name="Danilo Bezerra Araújo" userId="a059364c75c313b4" providerId="LiveId" clId="{286E4BE5-7C1C-40CE-B262-F812F98C3928}" dt="2024-03-20T13:55:24.502" v="1477" actId="478"/>
          <ac:picMkLst>
            <pc:docMk/>
            <pc:sldMk cId="1296984426" sldId="294"/>
            <ac:picMk id="10" creationId="{D5BBE001-ED4C-7E39-7DA4-5658E672E339}"/>
          </ac:picMkLst>
        </pc:picChg>
      </pc:sldChg>
      <pc:sldChg chg="modSp add mod ord">
        <pc:chgData name="Danilo Bezerra Araújo" userId="a059364c75c313b4" providerId="LiveId" clId="{286E4BE5-7C1C-40CE-B262-F812F98C3928}" dt="2024-03-20T17:11:54.038" v="1669"/>
        <pc:sldMkLst>
          <pc:docMk/>
          <pc:sldMk cId="4046949454" sldId="295"/>
        </pc:sldMkLst>
        <pc:spChg chg="mod">
          <ac:chgData name="Danilo Bezerra Araújo" userId="a059364c75c313b4" providerId="LiveId" clId="{286E4BE5-7C1C-40CE-B262-F812F98C3928}" dt="2024-03-20T14:03:19.551" v="1611" actId="1035"/>
          <ac:spMkLst>
            <pc:docMk/>
            <pc:sldMk cId="4046949454" sldId="295"/>
            <ac:spMk id="4" creationId="{C6DEBC79-1054-6180-5EED-4E0C971F2787}"/>
          </ac:spMkLst>
        </pc:spChg>
        <pc:spChg chg="mod">
          <ac:chgData name="Danilo Bezerra Araújo" userId="a059364c75c313b4" providerId="LiveId" clId="{286E4BE5-7C1C-40CE-B262-F812F98C3928}" dt="2024-03-20T14:03:30.768" v="1641" actId="20577"/>
          <ac:spMkLst>
            <pc:docMk/>
            <pc:sldMk cId="4046949454" sldId="295"/>
            <ac:spMk id="6" creationId="{9DA1881C-28EC-9E38-092A-49FEBDD9FE55}"/>
          </ac:spMkLst>
        </pc:spChg>
      </pc:sldChg>
      <pc:sldChg chg="addSp delSp modSp add mod ord">
        <pc:chgData name="Danilo Bezerra Araújo" userId="a059364c75c313b4" providerId="LiveId" clId="{286E4BE5-7C1C-40CE-B262-F812F98C3928}" dt="2024-03-20T17:11:49.885" v="1667"/>
        <pc:sldMkLst>
          <pc:docMk/>
          <pc:sldMk cId="712972664" sldId="296"/>
        </pc:sldMkLst>
        <pc:spChg chg="add del mod">
          <ac:chgData name="Danilo Bezerra Araújo" userId="a059364c75c313b4" providerId="LiveId" clId="{286E4BE5-7C1C-40CE-B262-F812F98C3928}" dt="2024-03-20T17:11:36.540" v="1665" actId="478"/>
          <ac:spMkLst>
            <pc:docMk/>
            <pc:sldMk cId="712972664" sldId="296"/>
            <ac:spMk id="3" creationId="{48536FD5-B7F7-09D4-E690-3C4CDF435248}"/>
          </ac:spMkLst>
        </pc:spChg>
        <pc:spChg chg="mod">
          <ac:chgData name="Danilo Bezerra Araújo" userId="a059364c75c313b4" providerId="LiveId" clId="{286E4BE5-7C1C-40CE-B262-F812F98C3928}" dt="2024-03-20T17:07:54.688" v="1663" actId="20577"/>
          <ac:spMkLst>
            <pc:docMk/>
            <pc:sldMk cId="712972664" sldId="296"/>
            <ac:spMk id="4" creationId="{C6DEBC79-1054-6180-5EED-4E0C971F2787}"/>
          </ac:spMkLst>
        </pc:spChg>
        <pc:spChg chg="add del mod">
          <ac:chgData name="Danilo Bezerra Araújo" userId="a059364c75c313b4" providerId="LiveId" clId="{286E4BE5-7C1C-40CE-B262-F812F98C3928}" dt="2024-03-20T17:01:32.185" v="1656" actId="478"/>
          <ac:spMkLst>
            <pc:docMk/>
            <pc:sldMk cId="712972664" sldId="296"/>
            <ac:spMk id="5" creationId="{ECD3AF53-3B86-C28C-4BD7-9CDD394F7058}"/>
          </ac:spMkLst>
        </pc:spChg>
      </pc:sldChg>
      <pc:sldChg chg="addSp delSp modSp add mod ord">
        <pc:chgData name="Danilo Bezerra Araújo" userId="a059364c75c313b4" providerId="LiveId" clId="{286E4BE5-7C1C-40CE-B262-F812F98C3928}" dt="2024-03-20T17:29:49.272" v="1901"/>
        <pc:sldMkLst>
          <pc:docMk/>
          <pc:sldMk cId="3787788787" sldId="297"/>
        </pc:sldMkLst>
        <pc:spChg chg="mod">
          <ac:chgData name="Danilo Bezerra Araújo" userId="a059364c75c313b4" providerId="LiveId" clId="{286E4BE5-7C1C-40CE-B262-F812F98C3928}" dt="2024-03-20T17:23:20.634" v="1677" actId="14100"/>
          <ac:spMkLst>
            <pc:docMk/>
            <pc:sldMk cId="3787788787" sldId="297"/>
            <ac:spMk id="3" creationId="{48536FD5-B7F7-09D4-E690-3C4CDF435248}"/>
          </ac:spMkLst>
        </pc:spChg>
        <pc:spChg chg="del">
          <ac:chgData name="Danilo Bezerra Araújo" userId="a059364c75c313b4" providerId="LiveId" clId="{286E4BE5-7C1C-40CE-B262-F812F98C3928}" dt="2024-03-20T17:11:30.729" v="1664" actId="478"/>
          <ac:spMkLst>
            <pc:docMk/>
            <pc:sldMk cId="3787788787" sldId="297"/>
            <ac:spMk id="4" creationId="{C6DEBC79-1054-6180-5EED-4E0C971F2787}"/>
          </ac:spMkLst>
        </pc:spChg>
        <pc:spChg chg="add mod">
          <ac:chgData name="Danilo Bezerra Araújo" userId="a059364c75c313b4" providerId="LiveId" clId="{286E4BE5-7C1C-40CE-B262-F812F98C3928}" dt="2024-03-20T17:26:53.473" v="1729" actId="113"/>
          <ac:spMkLst>
            <pc:docMk/>
            <pc:sldMk cId="3787788787" sldId="297"/>
            <ac:spMk id="5" creationId="{F2E934B4-B320-A5B0-00F5-311137FE905D}"/>
          </ac:spMkLst>
        </pc:spChg>
        <pc:spChg chg="add mod">
          <ac:chgData name="Danilo Bezerra Araújo" userId="a059364c75c313b4" providerId="LiveId" clId="{286E4BE5-7C1C-40CE-B262-F812F98C3928}" dt="2024-03-20T17:29:20.698" v="1898" actId="1035"/>
          <ac:spMkLst>
            <pc:docMk/>
            <pc:sldMk cId="3787788787" sldId="297"/>
            <ac:spMk id="7" creationId="{418AFB45-EDF8-CEA5-6E67-AF65C7D79139}"/>
          </ac:spMkLst>
        </pc:spChg>
        <pc:picChg chg="add mod">
          <ac:chgData name="Danilo Bezerra Araújo" userId="a059364c75c313b4" providerId="LiveId" clId="{286E4BE5-7C1C-40CE-B262-F812F98C3928}" dt="2024-03-20T17:29:49.272" v="1901"/>
          <ac:picMkLst>
            <pc:docMk/>
            <pc:sldMk cId="3787788787" sldId="297"/>
            <ac:picMk id="9" creationId="{D34A1852-57E5-410D-B55F-58D44CFB1118}"/>
          </ac:picMkLst>
        </pc:picChg>
      </pc:sldChg>
      <pc:sldChg chg="modSp add del mod">
        <pc:chgData name="Danilo Bezerra Araújo" userId="a059364c75c313b4" providerId="LiveId" clId="{286E4BE5-7C1C-40CE-B262-F812F98C3928}" dt="2024-03-20T19:14:48.915" v="2284" actId="47"/>
        <pc:sldMkLst>
          <pc:docMk/>
          <pc:sldMk cId="3099878703" sldId="358"/>
        </pc:sldMkLst>
        <pc:spChg chg="mod">
          <ac:chgData name="Danilo Bezerra Araújo" userId="a059364c75c313b4" providerId="LiveId" clId="{286E4BE5-7C1C-40CE-B262-F812F98C3928}" dt="2024-03-20T19:11:40.085" v="2276" actId="1076"/>
          <ac:spMkLst>
            <pc:docMk/>
            <pc:sldMk cId="3099878703" sldId="358"/>
            <ac:spMk id="5" creationId="{00000000-0000-0000-0000-000000000000}"/>
          </ac:spMkLst>
        </pc:spChg>
        <pc:graphicFrameChg chg="mod modGraphic">
          <ac:chgData name="Danilo Bezerra Araújo" userId="a059364c75c313b4" providerId="LiveId" clId="{286E4BE5-7C1C-40CE-B262-F812F98C3928}" dt="2024-03-20T19:11:28.754" v="2274" actId="14100"/>
          <ac:graphicFrameMkLst>
            <pc:docMk/>
            <pc:sldMk cId="3099878703" sldId="358"/>
            <ac:graphicFrameMk id="4" creationId="{00000000-0000-0000-0000-000000000000}"/>
          </ac:graphicFrameMkLst>
        </pc:graphicFrameChg>
      </pc:sldChg>
      <pc:sldChg chg="modSp add mod">
        <pc:chgData name="Danilo Bezerra Araújo" userId="a059364c75c313b4" providerId="LiveId" clId="{286E4BE5-7C1C-40CE-B262-F812F98C3928}" dt="2024-03-20T17:25:15.174" v="1719" actId="1076"/>
        <pc:sldMkLst>
          <pc:docMk/>
          <pc:sldMk cId="114298279" sldId="374"/>
        </pc:sldMkLst>
        <pc:spChg chg="mod">
          <ac:chgData name="Danilo Bezerra Araújo" userId="a059364c75c313b4" providerId="LiveId" clId="{286E4BE5-7C1C-40CE-B262-F812F98C3928}" dt="2024-03-20T17:25:15.174" v="1719" actId="1076"/>
          <ac:spMkLst>
            <pc:docMk/>
            <pc:sldMk cId="114298279" sldId="374"/>
            <ac:spMk id="4" creationId="{00000000-0000-0000-0000-000000000000}"/>
          </ac:spMkLst>
        </pc:spChg>
        <pc:picChg chg="mod">
          <ac:chgData name="Danilo Bezerra Araújo" userId="a059364c75c313b4" providerId="LiveId" clId="{286E4BE5-7C1C-40CE-B262-F812F98C3928}" dt="2024-03-20T17:25:10.701" v="1718" actId="1076"/>
          <ac:picMkLst>
            <pc:docMk/>
            <pc:sldMk cId="114298279" sldId="374"/>
            <ac:picMk id="2" creationId="{00000000-0000-0000-0000-000000000000}"/>
          </ac:picMkLst>
        </pc:picChg>
      </pc:sldChg>
      <pc:sldChg chg="addSp delSp modSp add mod">
        <pc:chgData name="Danilo Bezerra Araújo" userId="a059364c75c313b4" providerId="LiveId" clId="{286E4BE5-7C1C-40CE-B262-F812F98C3928}" dt="2024-03-20T17:25:57.810" v="1724" actId="1076"/>
        <pc:sldMkLst>
          <pc:docMk/>
          <pc:sldMk cId="3873814054" sldId="375"/>
        </pc:sldMkLst>
        <pc:spChg chg="del">
          <ac:chgData name="Danilo Bezerra Araújo" userId="a059364c75c313b4" providerId="LiveId" clId="{286E4BE5-7C1C-40CE-B262-F812F98C3928}" dt="2024-03-20T17:25:49.911" v="1721" actId="478"/>
          <ac:spMkLst>
            <pc:docMk/>
            <pc:sldMk cId="3873814054" sldId="375"/>
            <ac:spMk id="4" creationId="{00000000-0000-0000-0000-000000000000}"/>
          </ac:spMkLst>
        </pc:spChg>
        <pc:spChg chg="add mod">
          <ac:chgData name="Danilo Bezerra Araújo" userId="a059364c75c313b4" providerId="LiveId" clId="{286E4BE5-7C1C-40CE-B262-F812F98C3928}" dt="2024-03-20T17:25:57.810" v="1724" actId="1076"/>
          <ac:spMkLst>
            <pc:docMk/>
            <pc:sldMk cId="3873814054" sldId="375"/>
            <ac:spMk id="8" creationId="{67B48084-0026-6848-5068-33D1FCA27E05}"/>
          </ac:spMkLst>
        </pc:spChg>
        <pc:spChg chg="add mod">
          <ac:chgData name="Danilo Bezerra Araújo" userId="a059364c75c313b4" providerId="LiveId" clId="{286E4BE5-7C1C-40CE-B262-F812F98C3928}" dt="2024-03-20T17:25:57.810" v="1724" actId="1076"/>
          <ac:spMkLst>
            <pc:docMk/>
            <pc:sldMk cId="3873814054" sldId="375"/>
            <ac:spMk id="9" creationId="{672F1D70-FCD4-3330-53C8-EABFDD58D8C4}"/>
          </ac:spMkLst>
        </pc:spChg>
        <pc:spChg chg="add mod">
          <ac:chgData name="Danilo Bezerra Araújo" userId="a059364c75c313b4" providerId="LiveId" clId="{286E4BE5-7C1C-40CE-B262-F812F98C3928}" dt="2024-03-20T17:25:57.810" v="1724" actId="1076"/>
          <ac:spMkLst>
            <pc:docMk/>
            <pc:sldMk cId="3873814054" sldId="375"/>
            <ac:spMk id="10" creationId="{7B324884-4C21-984D-15CE-BAFB85A6055A}"/>
          </ac:spMkLst>
        </pc:spChg>
        <pc:spChg chg="add mod">
          <ac:chgData name="Danilo Bezerra Araújo" userId="a059364c75c313b4" providerId="LiveId" clId="{286E4BE5-7C1C-40CE-B262-F812F98C3928}" dt="2024-03-20T17:25:57.810" v="1724" actId="1076"/>
          <ac:spMkLst>
            <pc:docMk/>
            <pc:sldMk cId="3873814054" sldId="375"/>
            <ac:spMk id="11" creationId="{FE155B2E-AC0A-BD2B-32BE-7AA0E2D33C9C}"/>
          </ac:spMkLst>
        </pc:spChg>
        <pc:picChg chg="del">
          <ac:chgData name="Danilo Bezerra Araújo" userId="a059364c75c313b4" providerId="LiveId" clId="{286E4BE5-7C1C-40CE-B262-F812F98C3928}" dt="2024-03-20T17:25:51.076" v="1722" actId="478"/>
          <ac:picMkLst>
            <pc:docMk/>
            <pc:sldMk cId="3873814054" sldId="375"/>
            <ac:picMk id="2" creationId="{00000000-0000-0000-0000-000000000000}"/>
          </ac:picMkLst>
        </pc:picChg>
        <pc:picChg chg="add mod">
          <ac:chgData name="Danilo Bezerra Araújo" userId="a059364c75c313b4" providerId="LiveId" clId="{286E4BE5-7C1C-40CE-B262-F812F98C3928}" dt="2024-03-20T17:25:57.810" v="1724" actId="1076"/>
          <ac:picMkLst>
            <pc:docMk/>
            <pc:sldMk cId="3873814054" sldId="375"/>
            <ac:picMk id="3" creationId="{A0E81DF4-7FC4-30A4-55D7-8DC6105712B5}"/>
          </ac:picMkLst>
        </pc:picChg>
        <pc:picChg chg="add mod">
          <ac:chgData name="Danilo Bezerra Araújo" userId="a059364c75c313b4" providerId="LiveId" clId="{286E4BE5-7C1C-40CE-B262-F812F98C3928}" dt="2024-03-20T17:25:57.810" v="1724" actId="1076"/>
          <ac:picMkLst>
            <pc:docMk/>
            <pc:sldMk cId="3873814054" sldId="375"/>
            <ac:picMk id="5" creationId="{C1D68A68-F5E8-1E45-0954-EB436C83239B}"/>
          </ac:picMkLst>
        </pc:picChg>
        <pc:picChg chg="add mod">
          <ac:chgData name="Danilo Bezerra Araújo" userId="a059364c75c313b4" providerId="LiveId" clId="{286E4BE5-7C1C-40CE-B262-F812F98C3928}" dt="2024-03-20T17:25:57.810" v="1724" actId="1076"/>
          <ac:picMkLst>
            <pc:docMk/>
            <pc:sldMk cId="3873814054" sldId="375"/>
            <ac:picMk id="6" creationId="{F5529ADB-CE4E-08A2-8D23-449DD64E4B97}"/>
          </ac:picMkLst>
        </pc:picChg>
        <pc:picChg chg="add mod">
          <ac:chgData name="Danilo Bezerra Araújo" userId="a059364c75c313b4" providerId="LiveId" clId="{286E4BE5-7C1C-40CE-B262-F812F98C3928}" dt="2024-03-20T17:25:57.810" v="1724" actId="1076"/>
          <ac:picMkLst>
            <pc:docMk/>
            <pc:sldMk cId="3873814054" sldId="375"/>
            <ac:picMk id="7" creationId="{B272E38D-E4CE-1154-677A-76CA0F3411D0}"/>
          </ac:picMkLst>
        </pc:picChg>
      </pc:sldChg>
      <pc:sldChg chg="addSp delSp modSp add mod">
        <pc:chgData name="Danilo Bezerra Araújo" userId="a059364c75c313b4" providerId="LiveId" clId="{286E4BE5-7C1C-40CE-B262-F812F98C3928}" dt="2024-03-20T17:57:05.697" v="2037" actId="1076"/>
        <pc:sldMkLst>
          <pc:docMk/>
          <pc:sldMk cId="3782728990" sldId="376"/>
        </pc:sldMkLst>
        <pc:spChg chg="mod">
          <ac:chgData name="Danilo Bezerra Araújo" userId="a059364c75c313b4" providerId="LiveId" clId="{286E4BE5-7C1C-40CE-B262-F812F98C3928}" dt="2024-03-20T17:52:31.158" v="1991" actId="1076"/>
          <ac:spMkLst>
            <pc:docMk/>
            <pc:sldMk cId="3782728990" sldId="376"/>
            <ac:spMk id="2" creationId="{642B45B7-15CB-C8A1-0067-2CB0A8AD4E00}"/>
          </ac:spMkLst>
        </pc:spChg>
        <pc:spChg chg="add mod">
          <ac:chgData name="Danilo Bezerra Araújo" userId="a059364c75c313b4" providerId="LiveId" clId="{286E4BE5-7C1C-40CE-B262-F812F98C3928}" dt="2024-03-20T17:57:05.697" v="2037" actId="1076"/>
          <ac:spMkLst>
            <pc:docMk/>
            <pc:sldMk cId="3782728990" sldId="376"/>
            <ac:spMk id="5" creationId="{5CBDD7A1-6BC7-C5BC-149C-A50DF4379AD3}"/>
          </ac:spMkLst>
        </pc:spChg>
        <pc:spChg chg="mod">
          <ac:chgData name="Danilo Bezerra Araújo" userId="a059364c75c313b4" providerId="LiveId" clId="{286E4BE5-7C1C-40CE-B262-F812F98C3928}" dt="2024-03-20T17:52:26.449" v="1990" actId="1076"/>
          <ac:spMkLst>
            <pc:docMk/>
            <pc:sldMk cId="3782728990" sldId="376"/>
            <ac:spMk id="6" creationId="{9DA1881C-28EC-9E38-092A-49FEBDD9FE55}"/>
          </ac:spMkLst>
        </pc:spChg>
        <pc:graphicFrameChg chg="del">
          <ac:chgData name="Danilo Bezerra Araújo" userId="a059364c75c313b4" providerId="LiveId" clId="{286E4BE5-7C1C-40CE-B262-F812F98C3928}" dt="2024-03-20T17:52:14.162" v="1970" actId="478"/>
          <ac:graphicFrameMkLst>
            <pc:docMk/>
            <pc:sldMk cId="3782728990" sldId="376"/>
            <ac:graphicFrameMk id="4" creationId="{F47E3598-A455-E751-4F5F-C67D6F68DA9E}"/>
          </ac:graphicFrameMkLst>
        </pc:graphicFrameChg>
      </pc:sldChg>
      <pc:sldChg chg="addSp delSp modSp add mod">
        <pc:chgData name="Danilo Bezerra Araújo" userId="a059364c75c313b4" providerId="LiveId" clId="{286E4BE5-7C1C-40CE-B262-F812F98C3928}" dt="2024-03-20T19:37:41.148" v="2605" actId="2710"/>
        <pc:sldMkLst>
          <pc:docMk/>
          <pc:sldMk cId="359609389" sldId="377"/>
        </pc:sldMkLst>
        <pc:spChg chg="del">
          <ac:chgData name="Danilo Bezerra Araújo" userId="a059364c75c313b4" providerId="LiveId" clId="{286E4BE5-7C1C-40CE-B262-F812F98C3928}" dt="2024-03-20T18:42:46.333" v="2213" actId="478"/>
          <ac:spMkLst>
            <pc:docMk/>
            <pc:sldMk cId="359609389" sldId="377"/>
            <ac:spMk id="2" creationId="{642B45B7-15CB-C8A1-0067-2CB0A8AD4E00}"/>
          </ac:spMkLst>
        </pc:spChg>
        <pc:spChg chg="add mod">
          <ac:chgData name="Danilo Bezerra Araújo" userId="a059364c75c313b4" providerId="LiveId" clId="{286E4BE5-7C1C-40CE-B262-F812F98C3928}" dt="2024-03-20T19:37:41.148" v="2605" actId="2710"/>
          <ac:spMkLst>
            <pc:docMk/>
            <pc:sldMk cId="359609389" sldId="377"/>
            <ac:spMk id="3" creationId="{9857EC5D-9746-3C2A-E5FB-5CF428A46043}"/>
          </ac:spMkLst>
        </pc:spChg>
        <pc:spChg chg="del">
          <ac:chgData name="Danilo Bezerra Araújo" userId="a059364c75c313b4" providerId="LiveId" clId="{286E4BE5-7C1C-40CE-B262-F812F98C3928}" dt="2024-03-20T18:42:46.333" v="2213" actId="478"/>
          <ac:spMkLst>
            <pc:docMk/>
            <pc:sldMk cId="359609389" sldId="377"/>
            <ac:spMk id="5" creationId="{5CBDD7A1-6BC7-C5BC-149C-A50DF4379AD3}"/>
          </ac:spMkLst>
        </pc:spChg>
        <pc:spChg chg="del">
          <ac:chgData name="Danilo Bezerra Araújo" userId="a059364c75c313b4" providerId="LiveId" clId="{286E4BE5-7C1C-40CE-B262-F812F98C3928}" dt="2024-03-20T18:42:46.333" v="2213" actId="478"/>
          <ac:spMkLst>
            <pc:docMk/>
            <pc:sldMk cId="359609389" sldId="377"/>
            <ac:spMk id="6" creationId="{9DA1881C-28EC-9E38-092A-49FEBDD9FE55}"/>
          </ac:spMkLst>
        </pc:spChg>
      </pc:sldChg>
      <pc:sldChg chg="addSp delSp modSp add mod">
        <pc:chgData name="Danilo Bezerra Araújo" userId="a059364c75c313b4" providerId="LiveId" clId="{286E4BE5-7C1C-40CE-B262-F812F98C3928}" dt="2024-03-20T18:15:26.042" v="2079" actId="1035"/>
        <pc:sldMkLst>
          <pc:docMk/>
          <pc:sldMk cId="3733372892" sldId="378"/>
        </pc:sldMkLst>
        <pc:spChg chg="del">
          <ac:chgData name="Danilo Bezerra Araújo" userId="a059364c75c313b4" providerId="LiveId" clId="{286E4BE5-7C1C-40CE-B262-F812F98C3928}" dt="2024-03-20T18:14:38.002" v="2040" actId="478"/>
          <ac:spMkLst>
            <pc:docMk/>
            <pc:sldMk cId="3733372892" sldId="378"/>
            <ac:spMk id="5" creationId="{5CBDD7A1-6BC7-C5BC-149C-A50DF4379AD3}"/>
          </ac:spMkLst>
        </pc:spChg>
        <pc:spChg chg="mod">
          <ac:chgData name="Danilo Bezerra Araújo" userId="a059364c75c313b4" providerId="LiveId" clId="{286E4BE5-7C1C-40CE-B262-F812F98C3928}" dt="2024-03-20T18:15:26.042" v="2079" actId="1035"/>
          <ac:spMkLst>
            <pc:docMk/>
            <pc:sldMk cId="3733372892" sldId="378"/>
            <ac:spMk id="6" creationId="{9DA1881C-28EC-9E38-092A-49FEBDD9FE55}"/>
          </ac:spMkLst>
        </pc:spChg>
        <pc:picChg chg="add mod">
          <ac:chgData name="Danilo Bezerra Araújo" userId="a059364c75c313b4" providerId="LiveId" clId="{286E4BE5-7C1C-40CE-B262-F812F98C3928}" dt="2024-03-20T18:15:08.904" v="2044" actId="1076"/>
          <ac:picMkLst>
            <pc:docMk/>
            <pc:sldMk cId="3733372892" sldId="378"/>
            <ac:picMk id="4" creationId="{00F61B44-553E-F359-CC88-46C413F11874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19:45.553" v="2090" actId="1076"/>
        <pc:sldMkLst>
          <pc:docMk/>
          <pc:sldMk cId="3330747932" sldId="379"/>
        </pc:sldMkLst>
        <pc:spChg chg="ord">
          <ac:chgData name="Danilo Bezerra Araújo" userId="a059364c75c313b4" providerId="LiveId" clId="{286E4BE5-7C1C-40CE-B262-F812F98C3928}" dt="2024-03-20T18:17:20.889" v="2087" actId="170"/>
          <ac:spMkLst>
            <pc:docMk/>
            <pc:sldMk cId="3330747932" sldId="379"/>
            <ac:spMk id="6" creationId="{9DA1881C-28EC-9E38-092A-49FEBDD9FE55}"/>
          </ac:spMkLst>
        </pc:spChg>
        <pc:picChg chg="del">
          <ac:chgData name="Danilo Bezerra Araújo" userId="a059364c75c313b4" providerId="LiveId" clId="{286E4BE5-7C1C-40CE-B262-F812F98C3928}" dt="2024-03-20T18:16:59.945" v="2081" actId="478"/>
          <ac:picMkLst>
            <pc:docMk/>
            <pc:sldMk cId="3330747932" sldId="379"/>
            <ac:picMk id="4" creationId="{00F61B44-553E-F359-CC88-46C413F11874}"/>
          </ac:picMkLst>
        </pc:picChg>
        <pc:picChg chg="add mod">
          <ac:chgData name="Danilo Bezerra Araújo" userId="a059364c75c313b4" providerId="LiveId" clId="{286E4BE5-7C1C-40CE-B262-F812F98C3928}" dt="2024-03-20T18:19:45.553" v="2090" actId="1076"/>
          <ac:picMkLst>
            <pc:docMk/>
            <pc:sldMk cId="3330747932" sldId="379"/>
            <ac:picMk id="5" creationId="{A6D59861-D60A-AC54-F96D-DB861E26F6EC}"/>
          </ac:picMkLst>
        </pc:picChg>
      </pc:sldChg>
      <pc:sldChg chg="addSp modSp add mod ord">
        <pc:chgData name="Danilo Bezerra Araújo" userId="a059364c75c313b4" providerId="LiveId" clId="{286E4BE5-7C1C-40CE-B262-F812F98C3928}" dt="2024-03-20T18:20:02.582" v="2093" actId="1076"/>
        <pc:sldMkLst>
          <pc:docMk/>
          <pc:sldMk cId="152008051" sldId="380"/>
        </pc:sldMkLst>
        <pc:picChg chg="add mod">
          <ac:chgData name="Danilo Bezerra Araújo" userId="a059364c75c313b4" providerId="LiveId" clId="{286E4BE5-7C1C-40CE-B262-F812F98C3928}" dt="2024-03-20T18:20:02.582" v="2093" actId="1076"/>
          <ac:picMkLst>
            <pc:docMk/>
            <pc:sldMk cId="152008051" sldId="380"/>
            <ac:picMk id="4" creationId="{CD56DAAE-3392-81B7-AA79-24B2B19B93B1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25:24.809" v="2103" actId="1076"/>
        <pc:sldMkLst>
          <pc:docMk/>
          <pc:sldMk cId="2521313345" sldId="381"/>
        </pc:sldMkLst>
        <pc:picChg chg="del">
          <ac:chgData name="Danilo Bezerra Araújo" userId="a059364c75c313b4" providerId="LiveId" clId="{286E4BE5-7C1C-40CE-B262-F812F98C3928}" dt="2024-03-20T18:25:07.805" v="2095" actId="478"/>
          <ac:picMkLst>
            <pc:docMk/>
            <pc:sldMk cId="2521313345" sldId="381"/>
            <ac:picMk id="4" creationId="{CD56DAAE-3392-81B7-AA79-24B2B19B93B1}"/>
          </ac:picMkLst>
        </pc:picChg>
        <pc:picChg chg="add mod">
          <ac:chgData name="Danilo Bezerra Araújo" userId="a059364c75c313b4" providerId="LiveId" clId="{286E4BE5-7C1C-40CE-B262-F812F98C3928}" dt="2024-03-20T18:25:24.809" v="2103" actId="1076"/>
          <ac:picMkLst>
            <pc:docMk/>
            <pc:sldMk cId="2521313345" sldId="381"/>
            <ac:picMk id="5" creationId="{CE764D3B-90C4-9504-11A2-3C184C864EF6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30:18.147" v="2116" actId="14100"/>
        <pc:sldMkLst>
          <pc:docMk/>
          <pc:sldMk cId="598182752" sldId="382"/>
        </pc:sldMkLst>
        <pc:spChg chg="add mod">
          <ac:chgData name="Danilo Bezerra Araújo" userId="a059364c75c313b4" providerId="LiveId" clId="{286E4BE5-7C1C-40CE-B262-F812F98C3928}" dt="2024-03-20T18:30:18.147" v="2116" actId="14100"/>
          <ac:spMkLst>
            <pc:docMk/>
            <pc:sldMk cId="598182752" sldId="382"/>
            <ac:spMk id="4" creationId="{F407CC3E-0E40-AD24-5205-75EDFE6B2435}"/>
          </ac:spMkLst>
        </pc:spChg>
        <pc:picChg chg="del">
          <ac:chgData name="Danilo Bezerra Araújo" userId="a059364c75c313b4" providerId="LiveId" clId="{286E4BE5-7C1C-40CE-B262-F812F98C3928}" dt="2024-03-20T18:25:54.678" v="2105" actId="478"/>
          <ac:picMkLst>
            <pc:docMk/>
            <pc:sldMk cId="598182752" sldId="382"/>
            <ac:picMk id="5" creationId="{CE764D3B-90C4-9504-11A2-3C184C864EF6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34:43.134" v="2198" actId="122"/>
        <pc:sldMkLst>
          <pc:docMk/>
          <pc:sldMk cId="338022645" sldId="383"/>
        </pc:sldMkLst>
        <pc:spChg chg="del">
          <ac:chgData name="Danilo Bezerra Araújo" userId="a059364c75c313b4" providerId="LiveId" clId="{286E4BE5-7C1C-40CE-B262-F812F98C3928}" dt="2024-03-20T18:33:53.261" v="2118" actId="478"/>
          <ac:spMkLst>
            <pc:docMk/>
            <pc:sldMk cId="338022645" sldId="383"/>
            <ac:spMk id="4" creationId="{F407CC3E-0E40-AD24-5205-75EDFE6B2435}"/>
          </ac:spMkLst>
        </pc:spChg>
        <pc:spChg chg="add mod">
          <ac:chgData name="Danilo Bezerra Araújo" userId="a059364c75c313b4" providerId="LiveId" clId="{286E4BE5-7C1C-40CE-B262-F812F98C3928}" dt="2024-03-20T18:34:43.134" v="2198" actId="122"/>
          <ac:spMkLst>
            <pc:docMk/>
            <pc:sldMk cId="338022645" sldId="383"/>
            <ac:spMk id="7" creationId="{CA23596D-FF94-D1D7-EA1A-5127C943DC05}"/>
          </ac:spMkLst>
        </pc:spChg>
        <pc:picChg chg="add mod">
          <ac:chgData name="Danilo Bezerra Araújo" userId="a059364c75c313b4" providerId="LiveId" clId="{286E4BE5-7C1C-40CE-B262-F812F98C3928}" dt="2024-03-20T18:34:01.092" v="2122" actId="1076"/>
          <ac:picMkLst>
            <pc:docMk/>
            <pc:sldMk cId="338022645" sldId="383"/>
            <ac:picMk id="5" creationId="{20E189E9-A683-0BAC-761F-4F9CC1FF88BC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35:52.481" v="2206" actId="1076"/>
        <pc:sldMkLst>
          <pc:docMk/>
          <pc:sldMk cId="2342395115" sldId="384"/>
        </pc:sldMkLst>
        <pc:picChg chg="add del">
          <ac:chgData name="Danilo Bezerra Araújo" userId="a059364c75c313b4" providerId="LiveId" clId="{286E4BE5-7C1C-40CE-B262-F812F98C3928}" dt="2024-03-20T18:35:22.040" v="2202" actId="22"/>
          <ac:picMkLst>
            <pc:docMk/>
            <pc:sldMk cId="2342395115" sldId="384"/>
            <ac:picMk id="4" creationId="{8FC1EB9A-ACDA-0D98-13DD-D9834E2D1AA2}"/>
          </ac:picMkLst>
        </pc:picChg>
        <pc:picChg chg="del">
          <ac:chgData name="Danilo Bezerra Araújo" userId="a059364c75c313b4" providerId="LiveId" clId="{286E4BE5-7C1C-40CE-B262-F812F98C3928}" dt="2024-03-20T18:34:48.645" v="2200" actId="478"/>
          <ac:picMkLst>
            <pc:docMk/>
            <pc:sldMk cId="2342395115" sldId="384"/>
            <ac:picMk id="5" creationId="{20E189E9-A683-0BAC-761F-4F9CC1FF88BC}"/>
          </ac:picMkLst>
        </pc:picChg>
        <pc:picChg chg="add mod">
          <ac:chgData name="Danilo Bezerra Araújo" userId="a059364c75c313b4" providerId="LiveId" clId="{286E4BE5-7C1C-40CE-B262-F812F98C3928}" dt="2024-03-20T18:35:52.481" v="2206" actId="1076"/>
          <ac:picMkLst>
            <pc:docMk/>
            <pc:sldMk cId="2342395115" sldId="384"/>
            <ac:picMk id="9" creationId="{85F2F888-DB89-72EB-5674-E12633CE2001}"/>
          </ac:picMkLst>
        </pc:picChg>
      </pc:sldChg>
      <pc:sldChg chg="addSp delSp modSp add mod">
        <pc:chgData name="Danilo Bezerra Araújo" userId="a059364c75c313b4" providerId="LiveId" clId="{286E4BE5-7C1C-40CE-B262-F812F98C3928}" dt="2024-03-20T18:40:39.274" v="2212" actId="1076"/>
        <pc:sldMkLst>
          <pc:docMk/>
          <pc:sldMk cId="3339239414" sldId="385"/>
        </pc:sldMkLst>
        <pc:picChg chg="add mod">
          <ac:chgData name="Danilo Bezerra Araújo" userId="a059364c75c313b4" providerId="LiveId" clId="{286E4BE5-7C1C-40CE-B262-F812F98C3928}" dt="2024-03-20T18:40:39.274" v="2212" actId="1076"/>
          <ac:picMkLst>
            <pc:docMk/>
            <pc:sldMk cId="3339239414" sldId="385"/>
            <ac:picMk id="4" creationId="{8D8F4102-C244-CEAD-4205-2E089F921B17}"/>
          </ac:picMkLst>
        </pc:picChg>
        <pc:picChg chg="del">
          <ac:chgData name="Danilo Bezerra Araújo" userId="a059364c75c313b4" providerId="LiveId" clId="{286E4BE5-7C1C-40CE-B262-F812F98C3928}" dt="2024-03-20T18:40:27.195" v="2208" actId="478"/>
          <ac:picMkLst>
            <pc:docMk/>
            <pc:sldMk cId="3339239414" sldId="385"/>
            <ac:picMk id="9" creationId="{85F2F888-DB89-72EB-5674-E12633CE2001}"/>
          </ac:picMkLst>
        </pc:picChg>
      </pc:sldChg>
      <pc:sldChg chg="delSp modSp add mod">
        <pc:chgData name="Danilo Bezerra Araújo" userId="a059364c75c313b4" providerId="LiveId" clId="{286E4BE5-7C1C-40CE-B262-F812F98C3928}" dt="2024-03-20T18:43:15.072" v="2221" actId="20577"/>
        <pc:sldMkLst>
          <pc:docMk/>
          <pc:sldMk cId="1342579147" sldId="386"/>
        </pc:sldMkLst>
        <pc:spChg chg="del">
          <ac:chgData name="Danilo Bezerra Araújo" userId="a059364c75c313b4" providerId="LiveId" clId="{286E4BE5-7C1C-40CE-B262-F812F98C3928}" dt="2024-03-20T18:43:01.148" v="2215" actId="478"/>
          <ac:spMkLst>
            <pc:docMk/>
            <pc:sldMk cId="1342579147" sldId="386"/>
            <ac:spMk id="6" creationId="{679DFD38-647B-448F-ACB4-DFDA5149CA98}"/>
          </ac:spMkLst>
        </pc:spChg>
        <pc:spChg chg="del">
          <ac:chgData name="Danilo Bezerra Araújo" userId="a059364c75c313b4" providerId="LiveId" clId="{286E4BE5-7C1C-40CE-B262-F812F98C3928}" dt="2024-03-20T18:43:07.484" v="2217" actId="478"/>
          <ac:spMkLst>
            <pc:docMk/>
            <pc:sldMk cId="1342579147" sldId="386"/>
            <ac:spMk id="8" creationId="{CAFA5DB0-BAB2-426D-A882-68BB541C2765}"/>
          </ac:spMkLst>
        </pc:spChg>
        <pc:spChg chg="mod">
          <ac:chgData name="Danilo Bezerra Araújo" userId="a059364c75c313b4" providerId="LiveId" clId="{286E4BE5-7C1C-40CE-B262-F812F98C3928}" dt="2024-03-20T18:43:15.072" v="2221" actId="20577"/>
          <ac:spMkLst>
            <pc:docMk/>
            <pc:sldMk cId="1342579147" sldId="386"/>
            <ac:spMk id="9" creationId="{CB37F0AD-7372-41D7-9CAB-83CC010674BD}"/>
          </ac:spMkLst>
        </pc:spChg>
        <pc:spChg chg="del">
          <ac:chgData name="Danilo Bezerra Araújo" userId="a059364c75c313b4" providerId="LiveId" clId="{286E4BE5-7C1C-40CE-B262-F812F98C3928}" dt="2024-03-20T18:43:11.585" v="2218" actId="478"/>
          <ac:spMkLst>
            <pc:docMk/>
            <pc:sldMk cId="1342579147" sldId="386"/>
            <ac:spMk id="11" creationId="{9676A5BD-9C10-452E-AD55-81B58EB8F0F1}"/>
          </ac:spMkLst>
        </pc:spChg>
        <pc:spChg chg="del">
          <ac:chgData name="Danilo Bezerra Araújo" userId="a059364c75c313b4" providerId="LiveId" clId="{286E4BE5-7C1C-40CE-B262-F812F98C3928}" dt="2024-03-20T18:43:11.585" v="2218" actId="478"/>
          <ac:spMkLst>
            <pc:docMk/>
            <pc:sldMk cId="1342579147" sldId="386"/>
            <ac:spMk id="12" creationId="{825F31BD-3612-4262-B839-D7678109CDD6}"/>
          </ac:spMkLst>
        </pc:spChg>
        <pc:picChg chg="del">
          <ac:chgData name="Danilo Bezerra Araújo" userId="a059364c75c313b4" providerId="LiveId" clId="{286E4BE5-7C1C-40CE-B262-F812F98C3928}" dt="2024-03-20T18:43:03.774" v="2216" actId="478"/>
          <ac:picMkLst>
            <pc:docMk/>
            <pc:sldMk cId="1342579147" sldId="386"/>
            <ac:picMk id="10" creationId="{B0719F1E-9870-42D8-9CA9-52DB16F7CE7F}"/>
          </ac:picMkLst>
        </pc:picChg>
        <pc:picChg chg="del">
          <ac:chgData name="Danilo Bezerra Araújo" userId="a059364c75c313b4" providerId="LiveId" clId="{286E4BE5-7C1C-40CE-B262-F812F98C3928}" dt="2024-03-20T18:43:01.148" v="2215" actId="478"/>
          <ac:picMkLst>
            <pc:docMk/>
            <pc:sldMk cId="1342579147" sldId="386"/>
            <ac:picMk id="1026" creationId="{A8C81748-F76F-507F-FEDC-FE4EC5D4F276}"/>
          </ac:picMkLst>
        </pc:picChg>
      </pc:sldChg>
      <pc:sldChg chg="delSp add mod ord">
        <pc:chgData name="Danilo Bezerra Araújo" userId="a059364c75c313b4" providerId="LiveId" clId="{286E4BE5-7C1C-40CE-B262-F812F98C3928}" dt="2024-03-20T18:44:28.589" v="2227"/>
        <pc:sldMkLst>
          <pc:docMk/>
          <pc:sldMk cId="487134113" sldId="387"/>
        </pc:sldMkLst>
        <pc:spChg chg="del">
          <ac:chgData name="Danilo Bezerra Araújo" userId="a059364c75c313b4" providerId="LiveId" clId="{286E4BE5-7C1C-40CE-B262-F812F98C3928}" dt="2024-03-20T18:44:19.427" v="2225" actId="478"/>
          <ac:spMkLst>
            <pc:docMk/>
            <pc:sldMk cId="487134113" sldId="387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4:17.559" v="2224" actId="478"/>
          <ac:picMkLst>
            <pc:docMk/>
            <pc:sldMk cId="487134113" sldId="387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4:40.992" v="2230" actId="478"/>
        <pc:sldMkLst>
          <pc:docMk/>
          <pc:sldMk cId="3921878790" sldId="388"/>
        </pc:sldMkLst>
        <pc:spChg chg="del">
          <ac:chgData name="Danilo Bezerra Araújo" userId="a059364c75c313b4" providerId="LiveId" clId="{286E4BE5-7C1C-40CE-B262-F812F98C3928}" dt="2024-03-20T18:44:40.992" v="2230" actId="478"/>
          <ac:spMkLst>
            <pc:docMk/>
            <pc:sldMk cId="3921878790" sldId="388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4:40.069" v="2229" actId="478"/>
          <ac:picMkLst>
            <pc:docMk/>
            <pc:sldMk cId="3921878790" sldId="388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4:53.268" v="2233" actId="478"/>
        <pc:sldMkLst>
          <pc:docMk/>
          <pc:sldMk cId="2757829652" sldId="389"/>
        </pc:sldMkLst>
        <pc:spChg chg="del">
          <ac:chgData name="Danilo Bezerra Araújo" userId="a059364c75c313b4" providerId="LiveId" clId="{286E4BE5-7C1C-40CE-B262-F812F98C3928}" dt="2024-03-20T18:44:53.268" v="2233" actId="478"/>
          <ac:spMkLst>
            <pc:docMk/>
            <pc:sldMk cId="2757829652" sldId="389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4:52.322" v="2232" actId="478"/>
          <ac:picMkLst>
            <pc:docMk/>
            <pc:sldMk cId="2757829652" sldId="389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5:06.135" v="2236" actId="478"/>
        <pc:sldMkLst>
          <pc:docMk/>
          <pc:sldMk cId="2073086070" sldId="390"/>
        </pc:sldMkLst>
        <pc:spChg chg="del">
          <ac:chgData name="Danilo Bezerra Araújo" userId="a059364c75c313b4" providerId="LiveId" clId="{286E4BE5-7C1C-40CE-B262-F812F98C3928}" dt="2024-03-20T18:45:06.135" v="2236" actId="478"/>
          <ac:spMkLst>
            <pc:docMk/>
            <pc:sldMk cId="2073086070" sldId="390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5:04.922" v="2235" actId="478"/>
          <ac:picMkLst>
            <pc:docMk/>
            <pc:sldMk cId="2073086070" sldId="390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5:43.287" v="2238" actId="478"/>
        <pc:sldMkLst>
          <pc:docMk/>
          <pc:sldMk cId="658281987" sldId="391"/>
        </pc:sldMkLst>
        <pc:spChg chg="del">
          <ac:chgData name="Danilo Bezerra Araújo" userId="a059364c75c313b4" providerId="LiveId" clId="{286E4BE5-7C1C-40CE-B262-F812F98C3928}" dt="2024-03-20T18:45:43.287" v="2238" actId="478"/>
          <ac:spMkLst>
            <pc:docMk/>
            <pc:sldMk cId="658281987" sldId="391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5:43.287" v="2238" actId="478"/>
          <ac:picMkLst>
            <pc:docMk/>
            <pc:sldMk cId="658281987" sldId="391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6:01.796" v="2241" actId="478"/>
        <pc:sldMkLst>
          <pc:docMk/>
          <pc:sldMk cId="3548890675" sldId="392"/>
        </pc:sldMkLst>
        <pc:spChg chg="del">
          <ac:chgData name="Danilo Bezerra Araújo" userId="a059364c75c313b4" providerId="LiveId" clId="{286E4BE5-7C1C-40CE-B262-F812F98C3928}" dt="2024-03-20T18:46:01.796" v="2241" actId="478"/>
          <ac:spMkLst>
            <pc:docMk/>
            <pc:sldMk cId="3548890675" sldId="392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6:00.849" v="2240" actId="478"/>
          <ac:picMkLst>
            <pc:docMk/>
            <pc:sldMk cId="3548890675" sldId="392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6:18.261" v="2244" actId="478"/>
        <pc:sldMkLst>
          <pc:docMk/>
          <pc:sldMk cId="3244072472" sldId="393"/>
        </pc:sldMkLst>
        <pc:spChg chg="del">
          <ac:chgData name="Danilo Bezerra Araújo" userId="a059364c75c313b4" providerId="LiveId" clId="{286E4BE5-7C1C-40CE-B262-F812F98C3928}" dt="2024-03-20T18:46:18.261" v="2244" actId="478"/>
          <ac:spMkLst>
            <pc:docMk/>
            <pc:sldMk cId="3244072472" sldId="393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6:17.298" v="2243" actId="478"/>
          <ac:picMkLst>
            <pc:docMk/>
            <pc:sldMk cId="3244072472" sldId="393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6:31.513" v="2247" actId="478"/>
        <pc:sldMkLst>
          <pc:docMk/>
          <pc:sldMk cId="756443754" sldId="394"/>
        </pc:sldMkLst>
        <pc:spChg chg="del">
          <ac:chgData name="Danilo Bezerra Araújo" userId="a059364c75c313b4" providerId="LiveId" clId="{286E4BE5-7C1C-40CE-B262-F812F98C3928}" dt="2024-03-20T18:46:31.513" v="2247" actId="478"/>
          <ac:spMkLst>
            <pc:docMk/>
            <pc:sldMk cId="756443754" sldId="394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6:30.637" v="2246" actId="478"/>
          <ac:picMkLst>
            <pc:docMk/>
            <pc:sldMk cId="756443754" sldId="394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6:46.443" v="2249" actId="478"/>
        <pc:sldMkLst>
          <pc:docMk/>
          <pc:sldMk cId="173679177" sldId="395"/>
        </pc:sldMkLst>
        <pc:spChg chg="del">
          <ac:chgData name="Danilo Bezerra Araújo" userId="a059364c75c313b4" providerId="LiveId" clId="{286E4BE5-7C1C-40CE-B262-F812F98C3928}" dt="2024-03-20T18:46:46.443" v="2249" actId="478"/>
          <ac:spMkLst>
            <pc:docMk/>
            <pc:sldMk cId="173679177" sldId="395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6:46.443" v="2249" actId="478"/>
          <ac:picMkLst>
            <pc:docMk/>
            <pc:sldMk cId="173679177" sldId="395"/>
            <ac:picMk id="6" creationId="{8A76D506-926E-4265-A84B-1852F91C27D4}"/>
          </ac:picMkLst>
        </pc:picChg>
      </pc:sldChg>
      <pc:sldChg chg="delSp add mod">
        <pc:chgData name="Danilo Bezerra Araújo" userId="a059364c75c313b4" providerId="LiveId" clId="{286E4BE5-7C1C-40CE-B262-F812F98C3928}" dt="2024-03-20T18:47:28.029" v="2254" actId="478"/>
        <pc:sldMkLst>
          <pc:docMk/>
          <pc:sldMk cId="2587174777" sldId="396"/>
        </pc:sldMkLst>
        <pc:spChg chg="del">
          <ac:chgData name="Danilo Bezerra Araújo" userId="a059364c75c313b4" providerId="LiveId" clId="{286E4BE5-7C1C-40CE-B262-F812F98C3928}" dt="2024-03-20T18:47:28.029" v="2254" actId="478"/>
          <ac:spMkLst>
            <pc:docMk/>
            <pc:sldMk cId="2587174777" sldId="396"/>
            <ac:spMk id="5" creationId="{B78AD69D-D5D0-4A9B-878E-25E4D27ED852}"/>
          </ac:spMkLst>
        </pc:spChg>
        <pc:picChg chg="del">
          <ac:chgData name="Danilo Bezerra Araújo" userId="a059364c75c313b4" providerId="LiveId" clId="{286E4BE5-7C1C-40CE-B262-F812F98C3928}" dt="2024-03-20T18:47:27.190" v="2253" actId="478"/>
          <ac:picMkLst>
            <pc:docMk/>
            <pc:sldMk cId="2587174777" sldId="396"/>
            <ac:picMk id="6" creationId="{8A76D506-926E-4265-A84B-1852F91C27D4}"/>
          </ac:picMkLst>
        </pc:picChg>
      </pc:sldChg>
      <pc:sldChg chg="new del">
        <pc:chgData name="Danilo Bezerra Araújo" userId="a059364c75c313b4" providerId="LiveId" clId="{286E4BE5-7C1C-40CE-B262-F812F98C3928}" dt="2024-03-20T19:06:36.328" v="2256" actId="47"/>
        <pc:sldMkLst>
          <pc:docMk/>
          <pc:sldMk cId="441168408" sldId="397"/>
        </pc:sldMkLst>
      </pc:sldChg>
      <pc:sldChg chg="addSp delSp modSp add mod">
        <pc:chgData name="Danilo Bezerra Araújo" userId="a059364c75c313b4" providerId="LiveId" clId="{286E4BE5-7C1C-40CE-B262-F812F98C3928}" dt="2024-03-20T19:06:47.998" v="2260" actId="1076"/>
        <pc:sldMkLst>
          <pc:docMk/>
          <pc:sldMk cId="3811592612" sldId="397"/>
        </pc:sldMkLst>
        <pc:spChg chg="del">
          <ac:chgData name="Danilo Bezerra Araújo" userId="a059364c75c313b4" providerId="LiveId" clId="{286E4BE5-7C1C-40CE-B262-F812F98C3928}" dt="2024-03-20T19:06:41.430" v="2258" actId="478"/>
          <ac:spMkLst>
            <pc:docMk/>
            <pc:sldMk cId="3811592612" sldId="397"/>
            <ac:spMk id="4" creationId="{00000000-0000-0000-0000-000000000000}"/>
          </ac:spMkLst>
        </pc:spChg>
        <pc:picChg chg="del">
          <ac:chgData name="Danilo Bezerra Araújo" userId="a059364c75c313b4" providerId="LiveId" clId="{286E4BE5-7C1C-40CE-B262-F812F98C3928}" dt="2024-03-20T19:06:41.430" v="2258" actId="478"/>
          <ac:picMkLst>
            <pc:docMk/>
            <pc:sldMk cId="3811592612" sldId="397"/>
            <ac:picMk id="2" creationId="{00000000-0000-0000-0000-000000000000}"/>
          </ac:picMkLst>
        </pc:picChg>
        <pc:picChg chg="add mod">
          <ac:chgData name="Danilo Bezerra Araújo" userId="a059364c75c313b4" providerId="LiveId" clId="{286E4BE5-7C1C-40CE-B262-F812F98C3928}" dt="2024-03-20T19:06:47.998" v="2260" actId="1076"/>
          <ac:picMkLst>
            <pc:docMk/>
            <pc:sldMk cId="3811592612" sldId="397"/>
            <ac:picMk id="5" creationId="{060D457C-23E0-BE8E-9254-7A11B89006F4}"/>
          </ac:picMkLst>
        </pc:picChg>
      </pc:sldChg>
      <pc:sldChg chg="addSp delSp modSp add mod">
        <pc:chgData name="Danilo Bezerra Araújo" userId="a059364c75c313b4" providerId="LiveId" clId="{286E4BE5-7C1C-40CE-B262-F812F98C3928}" dt="2024-03-20T19:07:35.593" v="2266" actId="1076"/>
        <pc:sldMkLst>
          <pc:docMk/>
          <pc:sldMk cId="1191217404" sldId="398"/>
        </pc:sldMkLst>
        <pc:picChg chg="add del">
          <ac:chgData name="Danilo Bezerra Araújo" userId="a059364c75c313b4" providerId="LiveId" clId="{286E4BE5-7C1C-40CE-B262-F812F98C3928}" dt="2024-03-20T19:07:09.775" v="2264" actId="22"/>
          <ac:picMkLst>
            <pc:docMk/>
            <pc:sldMk cId="1191217404" sldId="398"/>
            <ac:picMk id="3" creationId="{D04C6600-AF21-5CE3-AB40-0919D467ED89}"/>
          </ac:picMkLst>
        </pc:picChg>
        <pc:picChg chg="del">
          <ac:chgData name="Danilo Bezerra Araújo" userId="a059364c75c313b4" providerId="LiveId" clId="{286E4BE5-7C1C-40CE-B262-F812F98C3928}" dt="2024-03-20T19:06:55.200" v="2262" actId="478"/>
          <ac:picMkLst>
            <pc:docMk/>
            <pc:sldMk cId="1191217404" sldId="398"/>
            <ac:picMk id="5" creationId="{060D457C-23E0-BE8E-9254-7A11B89006F4}"/>
          </ac:picMkLst>
        </pc:picChg>
        <pc:picChg chg="add mod">
          <ac:chgData name="Danilo Bezerra Araújo" userId="a059364c75c313b4" providerId="LiveId" clId="{286E4BE5-7C1C-40CE-B262-F812F98C3928}" dt="2024-03-20T19:07:35.593" v="2266" actId="1076"/>
          <ac:picMkLst>
            <pc:docMk/>
            <pc:sldMk cId="1191217404" sldId="398"/>
            <ac:picMk id="6" creationId="{C972D90A-A9D4-18C2-BDD4-9F970E63B94C}"/>
          </ac:picMkLst>
        </pc:picChg>
      </pc:sldChg>
      <pc:sldChg chg="addSp delSp modSp add mod">
        <pc:chgData name="Danilo Bezerra Araújo" userId="a059364c75c313b4" providerId="LiveId" clId="{286E4BE5-7C1C-40CE-B262-F812F98C3928}" dt="2024-03-20T19:08:07.418" v="2271" actId="1076"/>
        <pc:sldMkLst>
          <pc:docMk/>
          <pc:sldMk cId="4078939188" sldId="399"/>
        </pc:sldMkLst>
        <pc:picChg chg="add mod">
          <ac:chgData name="Danilo Bezerra Araújo" userId="a059364c75c313b4" providerId="LiveId" clId="{286E4BE5-7C1C-40CE-B262-F812F98C3928}" dt="2024-03-20T19:08:07.418" v="2271" actId="1076"/>
          <ac:picMkLst>
            <pc:docMk/>
            <pc:sldMk cId="4078939188" sldId="399"/>
            <ac:picMk id="2" creationId="{25F2655E-3843-645F-DAEF-E31784A08BFC}"/>
          </ac:picMkLst>
        </pc:picChg>
        <pc:picChg chg="del">
          <ac:chgData name="Danilo Bezerra Araújo" userId="a059364c75c313b4" providerId="LiveId" clId="{286E4BE5-7C1C-40CE-B262-F812F98C3928}" dt="2024-03-20T19:07:40.892" v="2268" actId="478"/>
          <ac:picMkLst>
            <pc:docMk/>
            <pc:sldMk cId="4078939188" sldId="399"/>
            <ac:picMk id="6" creationId="{C972D90A-A9D4-18C2-BDD4-9F970E63B94C}"/>
          </ac:picMkLst>
        </pc:picChg>
      </pc:sldChg>
      <pc:sldChg chg="addSp delSp modSp add mod">
        <pc:chgData name="Danilo Bezerra Araújo" userId="a059364c75c313b4" providerId="LiveId" clId="{286E4BE5-7C1C-40CE-B262-F812F98C3928}" dt="2024-03-20T19:16:05.010" v="2292" actId="1076"/>
        <pc:sldMkLst>
          <pc:docMk/>
          <pc:sldMk cId="948043627" sldId="400"/>
        </pc:sldMkLst>
        <pc:spChg chg="mod">
          <ac:chgData name="Danilo Bezerra Araújo" userId="a059364c75c313b4" providerId="LiveId" clId="{286E4BE5-7C1C-40CE-B262-F812F98C3928}" dt="2024-03-20T19:15:45.457" v="2289" actId="1076"/>
          <ac:spMkLst>
            <pc:docMk/>
            <pc:sldMk cId="948043627" sldId="400"/>
            <ac:spMk id="2" creationId="{642B45B7-15CB-C8A1-0067-2CB0A8AD4E00}"/>
          </ac:spMkLst>
        </pc:spChg>
        <pc:spChg chg="del">
          <ac:chgData name="Danilo Bezerra Araújo" userId="a059364c75c313b4" providerId="LiveId" clId="{286E4BE5-7C1C-40CE-B262-F812F98C3928}" dt="2024-03-20T19:15:33.625" v="2286" actId="478"/>
          <ac:spMkLst>
            <pc:docMk/>
            <pc:sldMk cId="948043627" sldId="400"/>
            <ac:spMk id="3" creationId="{A57CDF4F-9954-6E54-DC12-5B39D1FDBBA3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4" creationId="{B5154197-48B9-8140-D1C3-A126D92CB022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5" creationId="{5C4C31C7-A44F-8E6A-A085-A12395101CE8}"/>
          </ac:spMkLst>
        </pc:spChg>
        <pc:spChg chg="mod">
          <ac:chgData name="Danilo Bezerra Araújo" userId="a059364c75c313b4" providerId="LiveId" clId="{286E4BE5-7C1C-40CE-B262-F812F98C3928}" dt="2024-03-20T19:15:51.395" v="2290" actId="1076"/>
          <ac:spMkLst>
            <pc:docMk/>
            <pc:sldMk cId="948043627" sldId="400"/>
            <ac:spMk id="6" creationId="{9DA1881C-28EC-9E38-092A-49FEBDD9FE55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7" creationId="{70D6CC44-147B-88C9-DACD-7ED61EC87CEB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8" creationId="{85829E73-D16A-F810-DB24-FA6E64931E8C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9" creationId="{9D6B655F-68C5-A7BF-7478-2A4D3DFADA88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10" creationId="{2E72498C-282E-7DA2-4BD1-7E3823809905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11" creationId="{0BA3296C-3E3F-199D-BF5E-DAEDA8E641CC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12" creationId="{5C258678-54B7-03FD-0A37-2A5AD41B4CCF}"/>
          </ac:spMkLst>
        </pc:spChg>
        <pc:spChg chg="add mod">
          <ac:chgData name="Danilo Bezerra Araújo" userId="a059364c75c313b4" providerId="LiveId" clId="{286E4BE5-7C1C-40CE-B262-F812F98C3928}" dt="2024-03-20T19:16:05.010" v="2292" actId="1076"/>
          <ac:spMkLst>
            <pc:docMk/>
            <pc:sldMk cId="948043627" sldId="400"/>
            <ac:spMk id="13" creationId="{A2938ED3-20DA-7137-B354-F9ECFA6CB8C3}"/>
          </ac:spMkLst>
        </pc:sp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4" creationId="{823E32E5-0470-01CD-8F68-C20F160B289F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5" creationId="{64919EF9-5EF8-5E3D-EB67-E8A340F4E55D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6" creationId="{5311B3DE-AC43-23D9-7198-643BB43870BB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7" creationId="{92983CB7-1041-B549-1549-9091C1F913A5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8" creationId="{EE7FD824-758A-41E9-E33E-3D8FF3B542A1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19" creationId="{2B88998E-E1B8-8AF4-C24F-6AE5D60760BE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0" creationId="{9968BA4B-9CA4-0FBF-43C9-CD25CC974F99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1" creationId="{B091ADCF-F72A-AF28-90BE-C9A36D62D78D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2" creationId="{919DB3C9-8279-4656-CAD0-08F71B6FC95D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3" creationId="{4A102C98-DCB7-C792-4BCD-33792D3DC666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4" creationId="{ABE97AE6-70D6-95E8-81B0-853FCFFD625E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5" creationId="{557F368E-A542-5B22-EA78-BF0BC3F4158D}"/>
          </ac:cxnSpMkLst>
        </pc:cxnChg>
        <pc:cxnChg chg="add mod">
          <ac:chgData name="Danilo Bezerra Araújo" userId="a059364c75c313b4" providerId="LiveId" clId="{286E4BE5-7C1C-40CE-B262-F812F98C3928}" dt="2024-03-20T19:16:05.010" v="2292" actId="1076"/>
          <ac:cxnSpMkLst>
            <pc:docMk/>
            <pc:sldMk cId="948043627" sldId="400"/>
            <ac:cxnSpMk id="26" creationId="{1B8391DB-E3CC-C81E-C15E-443C4F2FD030}"/>
          </ac:cxnSpMkLst>
        </pc:cxnChg>
      </pc:sldChg>
      <pc:sldChg chg="addSp delSp modSp add mod">
        <pc:chgData name="Danilo Bezerra Araújo" userId="a059364c75c313b4" providerId="LiveId" clId="{286E4BE5-7C1C-40CE-B262-F812F98C3928}" dt="2024-03-20T19:19:37.299" v="2324" actId="20577"/>
        <pc:sldMkLst>
          <pc:docMk/>
          <pc:sldMk cId="171252826" sldId="401"/>
        </pc:sldMkLst>
        <pc:spChg chg="del">
          <ac:chgData name="Danilo Bezerra Araújo" userId="a059364c75c313b4" providerId="LiveId" clId="{286E4BE5-7C1C-40CE-B262-F812F98C3928}" dt="2024-03-20T19:19:15.211" v="2302" actId="478"/>
          <ac:spMkLst>
            <pc:docMk/>
            <pc:sldMk cId="171252826" sldId="401"/>
            <ac:spMk id="3" creationId="{A57CDF4F-9954-6E54-DC12-5B39D1FDBBA3}"/>
          </ac:spMkLst>
        </pc:spChg>
        <pc:spChg chg="mod">
          <ac:chgData name="Danilo Bezerra Araújo" userId="a059364c75c313b4" providerId="LiveId" clId="{286E4BE5-7C1C-40CE-B262-F812F98C3928}" dt="2024-03-20T19:19:37.299" v="2324" actId="20577"/>
          <ac:spMkLst>
            <pc:docMk/>
            <pc:sldMk cId="171252826" sldId="401"/>
            <ac:spMk id="6" creationId="{9DA1881C-28EC-9E38-092A-49FEBDD9FE55}"/>
          </ac:spMkLst>
        </pc:spChg>
        <pc:picChg chg="add mod">
          <ac:chgData name="Danilo Bezerra Araújo" userId="a059364c75c313b4" providerId="LiveId" clId="{286E4BE5-7C1C-40CE-B262-F812F98C3928}" dt="2024-03-20T19:19:28.060" v="2305" actId="1076"/>
          <ac:picMkLst>
            <pc:docMk/>
            <pc:sldMk cId="171252826" sldId="401"/>
            <ac:picMk id="4" creationId="{750A865D-7D03-11CB-C170-68BA3A6998AF}"/>
          </ac:picMkLst>
        </pc:picChg>
        <pc:picChg chg="del">
          <ac:chgData name="Danilo Bezerra Araújo" userId="a059364c75c313b4" providerId="LiveId" clId="{286E4BE5-7C1C-40CE-B262-F812F98C3928}" dt="2024-03-20T19:19:12.124" v="2301" actId="478"/>
          <ac:picMkLst>
            <pc:docMk/>
            <pc:sldMk cId="171252826" sldId="401"/>
            <ac:picMk id="8" creationId="{8E7C4A4E-5217-3AC5-6780-E118FA7ACF81}"/>
          </ac:picMkLst>
        </pc:picChg>
      </pc:sldChg>
      <pc:sldChg chg="add del">
        <pc:chgData name="Danilo Bezerra Araújo" userId="a059364c75c313b4" providerId="LiveId" clId="{286E4BE5-7C1C-40CE-B262-F812F98C3928}" dt="2024-03-20T19:17:59.227" v="2299" actId="47"/>
        <pc:sldMkLst>
          <pc:docMk/>
          <pc:sldMk cId="394387359" sldId="401"/>
        </pc:sldMkLst>
      </pc:sldChg>
      <pc:sldChg chg="add del">
        <pc:chgData name="Danilo Bezerra Araújo" userId="a059364c75c313b4" providerId="LiveId" clId="{286E4BE5-7C1C-40CE-B262-F812F98C3928}" dt="2024-03-20T19:37:43.980" v="2606" actId="47"/>
        <pc:sldMkLst>
          <pc:docMk/>
          <pc:sldMk cId="4222871774" sldId="402"/>
        </pc:sldMkLst>
      </pc:sldChg>
      <pc:sldChg chg="add del">
        <pc:chgData name="Danilo Bezerra Araújo" userId="a059364c75c313b4" providerId="LiveId" clId="{286E4BE5-7C1C-40CE-B262-F812F98C3928}" dt="2024-03-20T19:37:45.019" v="2607" actId="47"/>
        <pc:sldMkLst>
          <pc:docMk/>
          <pc:sldMk cId="4022130782" sldId="403"/>
        </pc:sldMkLst>
      </pc:sldChg>
      <pc:sldChg chg="addSp modSp add mod">
        <pc:chgData name="Danilo Bezerra Araújo" userId="a059364c75c313b4" providerId="LiveId" clId="{286E4BE5-7C1C-40CE-B262-F812F98C3928}" dt="2024-03-20T19:21:24.201" v="2334" actId="1076"/>
        <pc:sldMkLst>
          <pc:docMk/>
          <pc:sldMk cId="2260925710" sldId="404"/>
        </pc:sldMkLst>
        <pc:spChg chg="add mod">
          <ac:chgData name="Danilo Bezerra Araújo" userId="a059364c75c313b4" providerId="LiveId" clId="{286E4BE5-7C1C-40CE-B262-F812F98C3928}" dt="2024-03-20T19:20:52.358" v="2330" actId="1076"/>
          <ac:spMkLst>
            <pc:docMk/>
            <pc:sldMk cId="2260925710" sldId="404"/>
            <ac:spMk id="3" creationId="{B815B1D5-BA80-8689-7043-06D99B93304C}"/>
          </ac:spMkLst>
        </pc:spChg>
        <pc:picChg chg="add mod">
          <ac:chgData name="Danilo Bezerra Araújo" userId="a059364c75c313b4" providerId="LiveId" clId="{286E4BE5-7C1C-40CE-B262-F812F98C3928}" dt="2024-03-20T19:21:24.201" v="2334" actId="1076"/>
          <ac:picMkLst>
            <pc:docMk/>
            <pc:sldMk cId="2260925710" sldId="404"/>
            <ac:picMk id="2" creationId="{FB4C14BC-4588-BFD8-9BDA-B8A6E3856351}"/>
          </ac:picMkLst>
        </pc:picChg>
      </pc:sldChg>
      <pc:sldChg chg="add">
        <pc:chgData name="Danilo Bezerra Araújo" userId="a059364c75c313b4" providerId="LiveId" clId="{286E4BE5-7C1C-40CE-B262-F812F98C3928}" dt="2024-03-20T19:26:09.421" v="2335"/>
        <pc:sldMkLst>
          <pc:docMk/>
          <pc:sldMk cId="0" sldId="405"/>
        </pc:sldMkLst>
      </pc:sldChg>
      <pc:sldChg chg="delSp modSp add mod">
        <pc:chgData name="Danilo Bezerra Araújo" userId="a059364c75c313b4" providerId="LiveId" clId="{286E4BE5-7C1C-40CE-B262-F812F98C3928}" dt="2024-03-20T19:26:58.379" v="2354" actId="1035"/>
        <pc:sldMkLst>
          <pc:docMk/>
          <pc:sldMk cId="0" sldId="406"/>
        </pc:sldMkLst>
        <pc:spChg chg="mod">
          <ac:chgData name="Danilo Bezerra Araújo" userId="a059364c75c313b4" providerId="LiveId" clId="{286E4BE5-7C1C-40CE-B262-F812F98C3928}" dt="2024-03-20T19:26:58.379" v="2354" actId="1035"/>
          <ac:spMkLst>
            <pc:docMk/>
            <pc:sldMk cId="0" sldId="406"/>
            <ac:spMk id="16" creationId="{00000000-0000-0000-0000-000000000000}"/>
          </ac:spMkLst>
        </pc:spChg>
        <pc:picChg chg="del">
          <ac:chgData name="Danilo Bezerra Araújo" userId="a059364c75c313b4" providerId="LiveId" clId="{286E4BE5-7C1C-40CE-B262-F812F98C3928}" dt="2024-03-20T19:26:43.996" v="2338" actId="478"/>
          <ac:picMkLst>
            <pc:docMk/>
            <pc:sldMk cId="0" sldId="406"/>
            <ac:picMk id="15" creationId="{00000000-0000-0000-0000-000000000000}"/>
          </ac:picMkLst>
        </pc:picChg>
      </pc:sldChg>
      <pc:sldChg chg="addSp delSp modSp add mod">
        <pc:chgData name="Danilo Bezerra Araújo" userId="a059364c75c313b4" providerId="LiveId" clId="{286E4BE5-7C1C-40CE-B262-F812F98C3928}" dt="2024-03-20T19:27:31.623" v="2358" actId="1076"/>
        <pc:sldMkLst>
          <pc:docMk/>
          <pc:sldMk cId="0" sldId="407"/>
        </pc:sldMkLst>
        <pc:spChg chg="del">
          <ac:chgData name="Danilo Bezerra Araújo" userId="a059364c75c313b4" providerId="LiveId" clId="{286E4BE5-7C1C-40CE-B262-F812F98C3928}" dt="2024-03-20T19:27:20.768" v="2356" actId="478"/>
          <ac:spMkLst>
            <pc:docMk/>
            <pc:sldMk cId="0" sldId="407"/>
            <ac:spMk id="16" creationId="{00000000-0000-0000-0000-000000000000}"/>
          </ac:spMkLst>
        </pc:spChg>
        <pc:spChg chg="add del mod">
          <ac:chgData name="Danilo Bezerra Araújo" userId="a059364c75c313b4" providerId="LiveId" clId="{286E4BE5-7C1C-40CE-B262-F812F98C3928}" dt="2024-03-20T19:27:24.264" v="2357" actId="478"/>
          <ac:spMkLst>
            <pc:docMk/>
            <pc:sldMk cId="0" sldId="407"/>
            <ac:spMk id="46" creationId="{2547C017-2691-5B4F-6493-8C8BD22457B4}"/>
          </ac:spMkLst>
        </pc:spChg>
        <pc:picChg chg="mod">
          <ac:chgData name="Danilo Bezerra Araújo" userId="a059364c75c313b4" providerId="LiveId" clId="{286E4BE5-7C1C-40CE-B262-F812F98C3928}" dt="2024-03-20T19:27:31.623" v="2358" actId="1076"/>
          <ac:picMkLst>
            <pc:docMk/>
            <pc:sldMk cId="0" sldId="407"/>
            <ac:picMk id="15" creationId="{00000000-0000-0000-0000-000000000000}"/>
          </ac:picMkLst>
        </pc:picChg>
      </pc:sldChg>
      <pc:sldChg chg="add">
        <pc:chgData name="Danilo Bezerra Araújo" userId="a059364c75c313b4" providerId="LiveId" clId="{286E4BE5-7C1C-40CE-B262-F812F98C3928}" dt="2024-03-20T19:27:54.257" v="2359"/>
        <pc:sldMkLst>
          <pc:docMk/>
          <pc:sldMk cId="0" sldId="408"/>
        </pc:sldMkLst>
      </pc:sldChg>
      <pc:sldChg chg="addSp delSp modSp add mod">
        <pc:chgData name="Danilo Bezerra Araújo" userId="a059364c75c313b4" providerId="LiveId" clId="{286E4BE5-7C1C-40CE-B262-F812F98C3928}" dt="2024-03-20T19:28:29.479" v="2362" actId="478"/>
        <pc:sldMkLst>
          <pc:docMk/>
          <pc:sldMk cId="0" sldId="409"/>
        </pc:sldMkLst>
        <pc:spChg chg="del">
          <ac:chgData name="Danilo Bezerra Araújo" userId="a059364c75c313b4" providerId="LiveId" clId="{286E4BE5-7C1C-40CE-B262-F812F98C3928}" dt="2024-03-20T19:28:20.827" v="2361" actId="478"/>
          <ac:spMkLst>
            <pc:docMk/>
            <pc:sldMk cId="0" sldId="409"/>
            <ac:spMk id="16" creationId="{00000000-0000-0000-0000-000000000000}"/>
          </ac:spMkLst>
        </pc:spChg>
        <pc:spChg chg="add del mod">
          <ac:chgData name="Danilo Bezerra Araújo" userId="a059364c75c313b4" providerId="LiveId" clId="{286E4BE5-7C1C-40CE-B262-F812F98C3928}" dt="2024-03-20T19:28:29.479" v="2362" actId="478"/>
          <ac:spMkLst>
            <pc:docMk/>
            <pc:sldMk cId="0" sldId="409"/>
            <ac:spMk id="40" creationId="{46DED74E-484E-3EC9-7493-BF951266440B}"/>
          </ac:spMkLst>
        </pc:spChg>
      </pc:sldChg>
      <pc:sldChg chg="addSp delSp modSp add mod">
        <pc:chgData name="Danilo Bezerra Araújo" userId="a059364c75c313b4" providerId="LiveId" clId="{286E4BE5-7C1C-40CE-B262-F812F98C3928}" dt="2024-03-20T19:32:48.607" v="2365" actId="478"/>
        <pc:sldMkLst>
          <pc:docMk/>
          <pc:sldMk cId="0" sldId="410"/>
        </pc:sldMkLst>
        <pc:spChg chg="del">
          <ac:chgData name="Danilo Bezerra Araújo" userId="a059364c75c313b4" providerId="LiveId" clId="{286E4BE5-7C1C-40CE-B262-F812F98C3928}" dt="2024-03-20T19:32:46.133" v="2364" actId="478"/>
          <ac:spMkLst>
            <pc:docMk/>
            <pc:sldMk cId="0" sldId="410"/>
            <ac:spMk id="17" creationId="{00000000-0000-0000-0000-000000000000}"/>
          </ac:spMkLst>
        </pc:spChg>
        <pc:spChg chg="add del mod">
          <ac:chgData name="Danilo Bezerra Araújo" userId="a059364c75c313b4" providerId="LiveId" clId="{286E4BE5-7C1C-40CE-B262-F812F98C3928}" dt="2024-03-20T19:32:48.607" v="2365" actId="478"/>
          <ac:spMkLst>
            <pc:docMk/>
            <pc:sldMk cId="0" sldId="410"/>
            <ac:spMk id="25" creationId="{1B64A516-0325-E49E-512D-525935B93B04}"/>
          </ac:spMkLst>
        </pc:spChg>
      </pc:sldChg>
      <pc:sldChg chg="add">
        <pc:chgData name="Danilo Bezerra Araújo" userId="a059364c75c313b4" providerId="LiveId" clId="{286E4BE5-7C1C-40CE-B262-F812F98C3928}" dt="2024-03-20T19:33:08.473" v="2366"/>
        <pc:sldMkLst>
          <pc:docMk/>
          <pc:sldMk cId="0" sldId="411"/>
        </pc:sldMkLst>
      </pc:sldChg>
      <pc:sldChg chg="addSp delSp modSp add mod">
        <pc:chgData name="Danilo Bezerra Araújo" userId="a059364c75c313b4" providerId="LiveId" clId="{286E4BE5-7C1C-40CE-B262-F812F98C3928}" dt="2024-03-20T19:33:58.124" v="2369" actId="478"/>
        <pc:sldMkLst>
          <pc:docMk/>
          <pc:sldMk cId="0" sldId="412"/>
        </pc:sldMkLst>
        <pc:spChg chg="del">
          <ac:chgData name="Danilo Bezerra Araújo" userId="a059364c75c313b4" providerId="LiveId" clId="{286E4BE5-7C1C-40CE-B262-F812F98C3928}" dt="2024-03-20T19:33:56.058" v="2368" actId="478"/>
          <ac:spMkLst>
            <pc:docMk/>
            <pc:sldMk cId="0" sldId="412"/>
            <ac:spMk id="16" creationId="{00000000-0000-0000-0000-000000000000}"/>
          </ac:spMkLst>
        </pc:spChg>
        <pc:spChg chg="add del mod">
          <ac:chgData name="Danilo Bezerra Araújo" userId="a059364c75c313b4" providerId="LiveId" clId="{286E4BE5-7C1C-40CE-B262-F812F98C3928}" dt="2024-03-20T19:33:58.124" v="2369" actId="478"/>
          <ac:spMkLst>
            <pc:docMk/>
            <pc:sldMk cId="0" sldId="412"/>
            <ac:spMk id="24" creationId="{550C9AF8-D259-995B-3CDB-45BC061F63DD}"/>
          </ac:spMkLst>
        </pc:spChg>
      </pc:sldChg>
      <pc:sldChg chg="add">
        <pc:chgData name="Danilo Bezerra Araújo" userId="a059364c75c313b4" providerId="LiveId" clId="{286E4BE5-7C1C-40CE-B262-F812F98C3928}" dt="2024-03-20T19:34:22.249" v="2370"/>
        <pc:sldMkLst>
          <pc:docMk/>
          <pc:sldMk cId="0" sldId="413"/>
        </pc:sldMkLst>
      </pc:sldChg>
      <pc:sldMasterChg chg="delSp mod">
        <pc:chgData name="Danilo Bezerra Araújo" userId="a059364c75c313b4" providerId="LiveId" clId="{286E4BE5-7C1C-40CE-B262-F812F98C3928}" dt="2024-03-20T18:44:09.559" v="2223" actId="478"/>
        <pc:sldMasterMkLst>
          <pc:docMk/>
          <pc:sldMasterMk cId="323416836" sldId="2147483648"/>
        </pc:sldMasterMkLst>
        <pc:picChg chg="del">
          <ac:chgData name="Danilo Bezerra Araújo" userId="a059364c75c313b4" providerId="LiveId" clId="{286E4BE5-7C1C-40CE-B262-F812F98C3928}" dt="2024-03-20T18:44:09.559" v="2223" actId="478"/>
          <ac:picMkLst>
            <pc:docMk/>
            <pc:sldMasterMk cId="323416836" sldId="2147483648"/>
            <ac:picMk id="8" creationId="{7A3E42DD-5CAD-43ED-FB3A-CF203E1205B4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ED685-2A65-41B2-9267-EC14B5277AA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17E753-1A7D-449B-BFFB-7D6617AAA7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3624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AINDA EDITANDO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97022-5DA8-4596-ADB8-DC581E6EF05D}" type="slidenum">
              <a:rPr lang="pt-BR" smtClean="0"/>
              <a:t>64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116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AINDA EDITANDO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97022-5DA8-4596-ADB8-DC581E6EF05D}" type="slidenum">
              <a:rPr lang="pt-BR" smtClean="0"/>
              <a:t>65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116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AINDA EDITANDO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97022-5DA8-4596-ADB8-DC581E6EF05D}" type="slidenum">
              <a:rPr lang="pt-BR" smtClean="0"/>
              <a:t>66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116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AINDA EDITANDO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97022-5DA8-4596-ADB8-DC581E6EF05D}" type="slidenum">
              <a:rPr lang="pt-BR" smtClean="0"/>
              <a:t>67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9609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AINDA EDITANDO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97022-5DA8-4596-ADB8-DC581E6EF05D}" type="slidenum">
              <a:rPr lang="pt-BR" smtClean="0"/>
              <a:t>68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9312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FCED92-E2F4-28F0-7A05-CA1C658610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CE4C7D-60C4-28D7-C668-55F7CA27A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56141E-E6DB-EB4A-C043-DA9877165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33F876-9E19-9E83-14FE-F92CFAD93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EE841C-BFA6-9696-2740-454CCD6BB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Imagem 7" descr="Uma imagem contendo Diagrama&#10;&#10;Descrição gerada automaticamente">
            <a:extLst>
              <a:ext uri="{FF2B5EF4-FFF2-40B4-BE49-F238E27FC236}">
                <a16:creationId xmlns:a16="http://schemas.microsoft.com/office/drawing/2014/main" id="{52236BAE-5CCA-A307-5D26-A85D1C4415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94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9C0F9F-58F2-2E69-1E82-D8A8979B5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784ADC7-DDE7-22FD-2C49-ACF46C9AF4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C6066A-9DB1-556B-1BCA-3DCFB9198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1612DB-2E7D-86C4-4A12-BF7CEA557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553F69-EBFD-5CF4-C903-6EFBAECB4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6450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6946366-5BFF-371E-B62F-8ACE7BFE5D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B1A1317-ADCD-D74D-2149-E5AE83F4D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E77E1F-F6A9-EB5B-D42C-A6DF52238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F49A96-08EA-4BDB-A112-7EC2E5AB2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3BE50C3-1135-3F80-130F-1E3EA2F0F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5585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AC1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 u="sng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096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5D5684-D35A-4535-A7E4-E35B5C189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AEF237-CEC8-6D15-1888-AB64DD497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CB1B2C-823F-9415-032B-6AEC6F488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09E45F-13AF-9DA6-1E76-FC85EB516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8CFF346-5D57-5560-99B8-E7B601062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3419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F5D40-9BE9-8A2D-A1D6-874C89422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37F74D-0F33-486A-34B1-AA7712A0F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ABEBCC-4567-6870-FD5E-9E669A85B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0AD811-0D52-09A9-F979-D4E4C318C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2EF48C-0C77-87A9-8F54-5F3526018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0839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8D31A6-52E6-93F9-5D11-A7C5C8C44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9BCD85-983A-75D5-C960-8ECC87DD8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538639B-C8AB-7BE1-356E-D39B646EC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BC8437-B70C-EABA-ECF8-88141EA14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88BD1-620E-CC65-A872-E9F0136C2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9D93575-E89A-D680-35AA-32A448D99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6486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54CDD3-DC72-9620-35C3-C6C1E0FA8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D25779-07D3-2E36-C592-0B8EFFC2A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6394AB2-A1A9-417D-B914-621CBB59D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89E8047-ABE6-1683-DD62-E6EE8B9286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E2E2098-C18A-2F8A-9FB6-47BC194DE0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C1697E2-5001-FA6C-D4F1-D9CD2F4DC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2CA1F3D-BF63-1EE6-724D-DCCE178A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A36B653-EA01-9E76-4347-4D33C0D96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4558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D6A54-70EB-53F6-DD13-E0D5F99FE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1CF2E34-AC1F-94C2-5435-BB225F4E1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55C76A1-CC00-A07D-16B6-A786F9452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9A8FE64-08CC-97EC-0076-7DA4B2E7B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615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00EA435-F4AB-1A40-5B50-B97F7DD9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B86D670-C2BE-2ED8-F539-6E8C37B5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EDB0F39-4CEB-AB00-E29A-C1FA6C01B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133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C8128D-8A03-65B5-17D6-BF2EADC35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7B42D9-A472-DC82-F585-7F11CCCB6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CE9372-EE98-7590-9DC5-BE2B6EA17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286A5E-9DCC-9156-49EE-C35465185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74DC2DE-442E-5B69-215F-122F1F56F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EFF130D-CD9A-D945-6E51-DBF20DB0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7027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D76125-5CB5-14C0-680D-47D85AD23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1CF3255-5272-BCA0-3A24-7158D16B4C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4CC7CC8-6CC5-0691-0EE9-C17342891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53EB89-32A6-3B99-37E4-EC4DF4A15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79D43F6-CB46-F460-4EAA-3458AA399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AF4AE54-5C7C-B07C-3225-4E254D694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4286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9834713-57F6-7170-6ED5-DCCA8D547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ABD8A3F-E2FE-1458-7F98-485F93933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5C7BF7-5933-7E6E-7188-FEB91D609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541CCD-3B60-4D81-B2B7-19F316B8B522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F85AC5-5398-3CA1-3039-5EF04EB743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D6BEB55-6B7D-20A5-17D3-B5FDA9F02F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36A504-F4FB-456F-8C0B-6FEAA1E99DA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41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image" Target="../media/image50.pn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61.png"/><Relationship Id="rId5" Type="http://schemas.openxmlformats.org/officeDocument/2006/relationships/image" Target="../media/image52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51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53.png"/><Relationship Id="rId10" Type="http://schemas.openxmlformats.org/officeDocument/2006/relationships/image" Target="../media/image72.png"/><Relationship Id="rId4" Type="http://schemas.openxmlformats.org/officeDocument/2006/relationships/image" Target="../media/image52.png"/><Relationship Id="rId9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" Type="http://schemas.openxmlformats.org/officeDocument/2006/relationships/image" Target="../media/image50.pn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51.png"/><Relationship Id="rId7" Type="http://schemas.openxmlformats.org/officeDocument/2006/relationships/image" Target="../media/image9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76.png"/><Relationship Id="rId7" Type="http://schemas.openxmlformats.org/officeDocument/2006/relationships/image" Target="../media/image10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102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51.png"/><Relationship Id="rId7" Type="http://schemas.openxmlformats.org/officeDocument/2006/relationships/image" Target="../media/image10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76.png"/><Relationship Id="rId7" Type="http://schemas.openxmlformats.org/officeDocument/2006/relationships/image" Target="../media/image11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1.png"/><Relationship Id="rId5" Type="http://schemas.openxmlformats.org/officeDocument/2006/relationships/image" Target="../media/image78.png"/><Relationship Id="rId10" Type="http://schemas.openxmlformats.org/officeDocument/2006/relationships/image" Target="../media/image115.png"/><Relationship Id="rId4" Type="http://schemas.openxmlformats.org/officeDocument/2006/relationships/image" Target="../media/image77.png"/><Relationship Id="rId9" Type="http://schemas.openxmlformats.org/officeDocument/2006/relationships/image" Target="../media/image114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mailto:alphaconsultoriarn@hotmail.com" TargetMode="External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289127-A415-C921-B948-1D08A4E2F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2474" y="2235200"/>
            <a:ext cx="8947052" cy="23876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As novas rotinas na execução financeira </a:t>
            </a:r>
            <a:r>
              <a:rPr lang="pt-BR" b="1"/>
              <a:t>e orçamentária no SUAS</a:t>
            </a:r>
            <a:endParaRPr lang="pt-BR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6663C7A-EF61-03E2-A657-58D41D3D66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5064" y="5482418"/>
            <a:ext cx="9144000" cy="1092590"/>
          </a:xfrm>
        </p:spPr>
        <p:txBody>
          <a:bodyPr/>
          <a:lstStyle/>
          <a:p>
            <a:pPr algn="r"/>
            <a:r>
              <a:rPr lang="pt-BR" dirty="0"/>
              <a:t>Danilo Bezerra Araujo</a:t>
            </a:r>
            <a:br>
              <a:rPr lang="pt-BR" dirty="0"/>
            </a:br>
            <a:r>
              <a:rPr lang="pt-BR" sz="2000" dirty="0"/>
              <a:t>Pesquisador CoopSUAS</a:t>
            </a:r>
            <a:br>
              <a:rPr lang="pt-BR" sz="2000" dirty="0"/>
            </a:br>
            <a:r>
              <a:rPr lang="pt-BR" sz="2000" dirty="0"/>
              <a:t>Contador</a:t>
            </a:r>
          </a:p>
        </p:txBody>
      </p:sp>
    </p:spTree>
    <p:extLst>
      <p:ext uri="{BB962C8B-B14F-4D97-AF65-F5344CB8AC3E}">
        <p14:creationId xmlns:p14="http://schemas.microsoft.com/office/powerpoint/2010/main" val="142543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6793C0C-E661-F288-5430-814992A7F837}"/>
              </a:ext>
            </a:extLst>
          </p:cNvPr>
          <p:cNvSpPr txBox="1"/>
          <p:nvPr/>
        </p:nvSpPr>
        <p:spPr>
          <a:xfrm>
            <a:off x="534572" y="407963"/>
            <a:ext cx="45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Orçamento no SUAS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4524403-CCB8-1308-73C3-90DBB87AB387}"/>
              </a:ext>
            </a:extLst>
          </p:cNvPr>
          <p:cNvSpPr txBox="1"/>
          <p:nvPr/>
        </p:nvSpPr>
        <p:spPr>
          <a:xfrm>
            <a:off x="534572" y="1223889"/>
            <a:ext cx="45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Estrutura Básica da Peça Orçamentária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8DCF191-3669-F729-D573-3C9668F74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03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6793C0C-E661-F288-5430-814992A7F837}"/>
              </a:ext>
            </a:extLst>
          </p:cNvPr>
          <p:cNvSpPr txBox="1"/>
          <p:nvPr/>
        </p:nvSpPr>
        <p:spPr>
          <a:xfrm>
            <a:off x="534572" y="407963"/>
            <a:ext cx="45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Orçamento no SUAS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9CEEAE1C-36D2-8F5A-0DAB-862F957AA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13809" cy="6836927"/>
          </a:xfrm>
          <a:prstGeom prst="rect">
            <a:avLst/>
          </a:prstGeom>
        </p:spPr>
      </p:pic>
      <p:sp>
        <p:nvSpPr>
          <p:cNvPr id="11" name="Seta: para a Direita 10">
            <a:extLst>
              <a:ext uri="{FF2B5EF4-FFF2-40B4-BE49-F238E27FC236}">
                <a16:creationId xmlns:a16="http://schemas.microsoft.com/office/drawing/2014/main" id="{2D6D26DD-B227-5D4F-6D45-4BDFF7759203}"/>
              </a:ext>
            </a:extLst>
          </p:cNvPr>
          <p:cNvSpPr/>
          <p:nvPr/>
        </p:nvSpPr>
        <p:spPr>
          <a:xfrm rot="10800000">
            <a:off x="2590586" y="4740813"/>
            <a:ext cx="655246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710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3B883C64-5061-68D0-3018-210FA945B3DC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Como deveria acontecer em âmbito municipal?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9CFCED6-CDCF-FA7F-0320-77863B0D7041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8" name="Retângulo de cantos arredondados 1">
            <a:extLst>
              <a:ext uri="{FF2B5EF4-FFF2-40B4-BE49-F238E27FC236}">
                <a16:creationId xmlns:a16="http://schemas.microsoft.com/office/drawing/2014/main" id="{46497311-2D81-375E-0D91-D2967D1E0BDD}"/>
              </a:ext>
            </a:extLst>
          </p:cNvPr>
          <p:cNvSpPr/>
          <p:nvPr/>
        </p:nvSpPr>
        <p:spPr>
          <a:xfrm>
            <a:off x="2530761" y="2871313"/>
            <a:ext cx="20882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PSB</a:t>
            </a:r>
          </a:p>
        </p:txBody>
      </p:sp>
      <p:sp>
        <p:nvSpPr>
          <p:cNvPr id="9" name="Retângulo de cantos arredondados 4">
            <a:extLst>
              <a:ext uri="{FF2B5EF4-FFF2-40B4-BE49-F238E27FC236}">
                <a16:creationId xmlns:a16="http://schemas.microsoft.com/office/drawing/2014/main" id="{00C71404-73B5-9D1B-873A-B3290E64095D}"/>
              </a:ext>
            </a:extLst>
          </p:cNvPr>
          <p:cNvSpPr/>
          <p:nvPr/>
        </p:nvSpPr>
        <p:spPr>
          <a:xfrm>
            <a:off x="5861410" y="2871313"/>
            <a:ext cx="2088232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PSE</a:t>
            </a:r>
          </a:p>
        </p:txBody>
      </p:sp>
      <p:sp>
        <p:nvSpPr>
          <p:cNvPr id="10" name="Retângulo de cantos arredondados 6">
            <a:extLst>
              <a:ext uri="{FF2B5EF4-FFF2-40B4-BE49-F238E27FC236}">
                <a16:creationId xmlns:a16="http://schemas.microsoft.com/office/drawing/2014/main" id="{6185A30E-8A50-5EFF-1AEA-7F5C4190E6A4}"/>
              </a:ext>
            </a:extLst>
          </p:cNvPr>
          <p:cNvSpPr/>
          <p:nvPr/>
        </p:nvSpPr>
        <p:spPr>
          <a:xfrm>
            <a:off x="8219393" y="2570107"/>
            <a:ext cx="1130920" cy="6024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MC</a:t>
            </a:r>
          </a:p>
        </p:txBody>
      </p:sp>
      <p:sp>
        <p:nvSpPr>
          <p:cNvPr id="11" name="Retângulo de cantos arredondados 8">
            <a:extLst>
              <a:ext uri="{FF2B5EF4-FFF2-40B4-BE49-F238E27FC236}">
                <a16:creationId xmlns:a16="http://schemas.microsoft.com/office/drawing/2014/main" id="{DBFA5AAB-7583-A490-F8A7-09825CFD1354}"/>
              </a:ext>
            </a:extLst>
          </p:cNvPr>
          <p:cNvSpPr/>
          <p:nvPr/>
        </p:nvSpPr>
        <p:spPr>
          <a:xfrm>
            <a:off x="8219393" y="3378206"/>
            <a:ext cx="1130920" cy="6024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AC</a:t>
            </a:r>
          </a:p>
        </p:txBody>
      </p:sp>
      <p:cxnSp>
        <p:nvCxnSpPr>
          <p:cNvPr id="12" name="Conector angulado 9">
            <a:extLst>
              <a:ext uri="{FF2B5EF4-FFF2-40B4-BE49-F238E27FC236}">
                <a16:creationId xmlns:a16="http://schemas.microsoft.com/office/drawing/2014/main" id="{94786B9C-11A1-2E63-43FF-6C970EEF4E0D}"/>
              </a:ext>
            </a:extLst>
          </p:cNvPr>
          <p:cNvCxnSpPr>
            <a:stCxn id="9" idx="3"/>
            <a:endCxn id="10" idx="1"/>
          </p:cNvCxnSpPr>
          <p:nvPr/>
        </p:nvCxnSpPr>
        <p:spPr>
          <a:xfrm flipV="1">
            <a:off x="7949642" y="2871313"/>
            <a:ext cx="269751" cy="432048"/>
          </a:xfrm>
          <a:prstGeom prst="bentConnector3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angulado 11">
            <a:extLst>
              <a:ext uri="{FF2B5EF4-FFF2-40B4-BE49-F238E27FC236}">
                <a16:creationId xmlns:a16="http://schemas.microsoft.com/office/drawing/2014/main" id="{919644D9-8BC0-718C-105D-098897FD80E8}"/>
              </a:ext>
            </a:extLst>
          </p:cNvPr>
          <p:cNvCxnSpPr>
            <a:stCxn id="11" idx="1"/>
            <a:endCxn id="9" idx="3"/>
          </p:cNvCxnSpPr>
          <p:nvPr/>
        </p:nvCxnSpPr>
        <p:spPr>
          <a:xfrm rot="10800000">
            <a:off x="7949643" y="3303362"/>
            <a:ext cx="269751" cy="376051"/>
          </a:xfrm>
          <a:prstGeom prst="bentConnector3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de cantos arredondados 12">
            <a:extLst>
              <a:ext uri="{FF2B5EF4-FFF2-40B4-BE49-F238E27FC236}">
                <a16:creationId xmlns:a16="http://schemas.microsoft.com/office/drawing/2014/main" id="{00C9AA41-2754-1677-997D-029A5078DA27}"/>
              </a:ext>
            </a:extLst>
          </p:cNvPr>
          <p:cNvSpPr/>
          <p:nvPr/>
        </p:nvSpPr>
        <p:spPr>
          <a:xfrm>
            <a:off x="2098713" y="4458326"/>
            <a:ext cx="1764000" cy="86409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SERVIÇOS</a:t>
            </a:r>
          </a:p>
        </p:txBody>
      </p:sp>
      <p:sp>
        <p:nvSpPr>
          <p:cNvPr id="15" name="Retângulo de cantos arredondados 13">
            <a:extLst>
              <a:ext uri="{FF2B5EF4-FFF2-40B4-BE49-F238E27FC236}">
                <a16:creationId xmlns:a16="http://schemas.microsoft.com/office/drawing/2014/main" id="{EEC12C41-F3C0-E16A-2A68-9A618505D9E5}"/>
              </a:ext>
            </a:extLst>
          </p:cNvPr>
          <p:cNvSpPr/>
          <p:nvPr/>
        </p:nvSpPr>
        <p:spPr>
          <a:xfrm>
            <a:off x="4069998" y="4454332"/>
            <a:ext cx="1791412" cy="86409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PROGRAMAS</a:t>
            </a:r>
          </a:p>
        </p:txBody>
      </p:sp>
      <p:sp>
        <p:nvSpPr>
          <p:cNvPr id="16" name="Retângulo de cantos arredondados 14">
            <a:extLst>
              <a:ext uri="{FF2B5EF4-FFF2-40B4-BE49-F238E27FC236}">
                <a16:creationId xmlns:a16="http://schemas.microsoft.com/office/drawing/2014/main" id="{73CA6703-BA19-5B9A-C656-83246B2A5CA5}"/>
              </a:ext>
            </a:extLst>
          </p:cNvPr>
          <p:cNvSpPr/>
          <p:nvPr/>
        </p:nvSpPr>
        <p:spPr>
          <a:xfrm>
            <a:off x="6041283" y="4454332"/>
            <a:ext cx="1764000" cy="86409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PROJETOS</a:t>
            </a:r>
          </a:p>
        </p:txBody>
      </p:sp>
      <p:sp>
        <p:nvSpPr>
          <p:cNvPr id="17" name="Retângulo de cantos arredondados 16">
            <a:extLst>
              <a:ext uri="{FF2B5EF4-FFF2-40B4-BE49-F238E27FC236}">
                <a16:creationId xmlns:a16="http://schemas.microsoft.com/office/drawing/2014/main" id="{83EDA099-FEB4-1A0A-1011-3E6987A8C223}"/>
              </a:ext>
            </a:extLst>
          </p:cNvPr>
          <p:cNvSpPr/>
          <p:nvPr/>
        </p:nvSpPr>
        <p:spPr>
          <a:xfrm>
            <a:off x="8016561" y="4454332"/>
            <a:ext cx="1764000" cy="86409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BENEFÍCIOS</a:t>
            </a:r>
          </a:p>
        </p:txBody>
      </p:sp>
      <p:sp>
        <p:nvSpPr>
          <p:cNvPr id="18" name="Retângulo de cantos arredondados 20">
            <a:extLst>
              <a:ext uri="{FF2B5EF4-FFF2-40B4-BE49-F238E27FC236}">
                <a16:creationId xmlns:a16="http://schemas.microsoft.com/office/drawing/2014/main" id="{4DE50D08-0261-D6DF-8A44-106079E35C11}"/>
              </a:ext>
            </a:extLst>
          </p:cNvPr>
          <p:cNvSpPr/>
          <p:nvPr/>
        </p:nvSpPr>
        <p:spPr>
          <a:xfrm>
            <a:off x="4673278" y="5830473"/>
            <a:ext cx="2376264" cy="602412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GESTÃO</a:t>
            </a:r>
          </a:p>
        </p:txBody>
      </p:sp>
    </p:spTree>
    <p:extLst>
      <p:ext uri="{BB962C8B-B14F-4D97-AF65-F5344CB8AC3E}">
        <p14:creationId xmlns:p14="http://schemas.microsoft.com/office/powerpoint/2010/main" val="2783788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375724" y="2110388"/>
            <a:ext cx="1076530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0" u="none" strike="noStrike" baseline="0" dirty="0">
                <a:latin typeface="Arial,Bold"/>
              </a:rPr>
              <a:t>Órgão</a:t>
            </a:r>
          </a:p>
          <a:p>
            <a:r>
              <a:rPr lang="pt-BR" b="1" dirty="0">
                <a:latin typeface="Arial,Bold"/>
              </a:rPr>
              <a:t>01 PODER LEGISLATIVO</a:t>
            </a:r>
          </a:p>
          <a:p>
            <a:r>
              <a:rPr lang="pt-BR" dirty="0">
                <a:latin typeface="Arial,Bold"/>
              </a:rPr>
              <a:t>	01.001 Câmara Municipal</a:t>
            </a:r>
          </a:p>
          <a:p>
            <a:endParaRPr lang="pt-BR" b="1" dirty="0">
              <a:latin typeface="Arial,Bold"/>
            </a:endParaRPr>
          </a:p>
          <a:p>
            <a:r>
              <a:rPr lang="pt-BR" b="1" dirty="0">
                <a:latin typeface="Arial,Bold"/>
              </a:rPr>
              <a:t>02 GABINETE CIVIL</a:t>
            </a:r>
          </a:p>
          <a:p>
            <a:r>
              <a:rPr lang="pt-BR" dirty="0">
                <a:latin typeface="Arial,Bold"/>
              </a:rPr>
              <a:t>	02.001 Gabinete Civil</a:t>
            </a:r>
          </a:p>
          <a:p>
            <a:r>
              <a:rPr lang="pt-BR" dirty="0">
                <a:latin typeface="Arial,Bold"/>
              </a:rPr>
              <a:t>	02.002 Controladoria Municipal</a:t>
            </a:r>
          </a:p>
          <a:p>
            <a:r>
              <a:rPr lang="pt-BR" dirty="0">
                <a:latin typeface="Arial,Bold"/>
              </a:rPr>
              <a:t>	02.003 Procuradoria Geral do Município</a:t>
            </a:r>
          </a:p>
          <a:p>
            <a:r>
              <a:rPr lang="pt-BR" b="1" dirty="0">
                <a:latin typeface="Arial,Bold"/>
              </a:rPr>
              <a:t>03 SECRETARIA MUNICIPAL DE EDUCAÇÃO E CULTURA</a:t>
            </a:r>
          </a:p>
          <a:p>
            <a:r>
              <a:rPr lang="pt-BR" dirty="0">
                <a:latin typeface="Arial,Bold"/>
              </a:rPr>
              <a:t>	03.001 Secretaria Municipal de Educação</a:t>
            </a:r>
          </a:p>
          <a:p>
            <a:r>
              <a:rPr lang="pt-BR" dirty="0">
                <a:latin typeface="Arial,Bold"/>
              </a:rPr>
              <a:t>	03.002 Fundo Municipal de Educação</a:t>
            </a:r>
          </a:p>
          <a:p>
            <a:r>
              <a:rPr lang="pt-BR" dirty="0">
                <a:latin typeface="Arial,Bold"/>
              </a:rPr>
              <a:t>	03.003 Fundo Municipal de Cultura</a:t>
            </a:r>
          </a:p>
          <a:p>
            <a:r>
              <a:rPr lang="pt-BR" b="1" dirty="0">
                <a:latin typeface="Arial,Bold"/>
              </a:rPr>
              <a:t>04 SEC. MUN. DE ASS. SOCIAL, TRABALHO, HABITAÇÃO, DIREITOS HUMANOS E ESPORTE</a:t>
            </a:r>
          </a:p>
          <a:p>
            <a:r>
              <a:rPr lang="pt-BR" dirty="0">
                <a:latin typeface="Arial,Bold"/>
              </a:rPr>
              <a:t>	04.00</a:t>
            </a:r>
            <a:r>
              <a:rPr lang="pt-BR" dirty="0">
                <a:solidFill>
                  <a:srgbClr val="FF0000"/>
                </a:solidFill>
                <a:latin typeface="Arial,Bold"/>
              </a:rPr>
              <a:t>X</a:t>
            </a:r>
            <a:r>
              <a:rPr lang="pt-BR" dirty="0">
                <a:latin typeface="Arial,Bold"/>
              </a:rPr>
              <a:t> Sec. Municipal de </a:t>
            </a:r>
            <a:r>
              <a:rPr lang="pt-BR" dirty="0" err="1">
                <a:latin typeface="Arial,Bold"/>
              </a:rPr>
              <a:t>Ass</a:t>
            </a:r>
            <a:r>
              <a:rPr lang="pt-BR" dirty="0">
                <a:latin typeface="Arial,Bold"/>
              </a:rPr>
              <a:t> Social, Trabalho, Habitação, Direitos Humanos e Esporte</a:t>
            </a:r>
          </a:p>
          <a:p>
            <a:r>
              <a:rPr lang="pt-BR" dirty="0">
                <a:latin typeface="Arial,Bold"/>
              </a:rPr>
              <a:t>	04.00</a:t>
            </a:r>
            <a:r>
              <a:rPr lang="pt-BR" dirty="0">
                <a:solidFill>
                  <a:srgbClr val="FF0000"/>
                </a:solidFill>
                <a:latin typeface="Arial,Bold"/>
              </a:rPr>
              <a:t>Y</a:t>
            </a:r>
            <a:r>
              <a:rPr lang="pt-BR" dirty="0">
                <a:latin typeface="Arial,Bold"/>
              </a:rPr>
              <a:t> Fundo Municipal de Assistência Social</a:t>
            </a:r>
          </a:p>
          <a:p>
            <a:r>
              <a:rPr lang="pt-BR" dirty="0">
                <a:latin typeface="Arial,Bold"/>
              </a:rPr>
              <a:t>	04.00</a:t>
            </a:r>
            <a:r>
              <a:rPr lang="pt-BR" dirty="0">
                <a:solidFill>
                  <a:srgbClr val="FF0000"/>
                </a:solidFill>
                <a:latin typeface="Arial,Bold"/>
              </a:rPr>
              <a:t>Z</a:t>
            </a:r>
            <a:r>
              <a:rPr lang="pt-BR" dirty="0">
                <a:latin typeface="Arial,Bold"/>
              </a:rPr>
              <a:t> Fundo Municipal dos Direitos da Criança e do Adolescente</a:t>
            </a:r>
          </a:p>
          <a:p>
            <a:r>
              <a:rPr lang="pt-BR" dirty="0">
                <a:latin typeface="Arial,Bold"/>
              </a:rPr>
              <a:t>	04.00</a:t>
            </a:r>
            <a:r>
              <a:rPr lang="pt-BR" dirty="0">
                <a:solidFill>
                  <a:srgbClr val="FF0000"/>
                </a:solidFill>
                <a:latin typeface="Arial,Bold"/>
              </a:rPr>
              <a:t>Q</a:t>
            </a:r>
            <a:r>
              <a:rPr lang="pt-BR" dirty="0">
                <a:latin typeface="Arial,Bold"/>
              </a:rPr>
              <a:t> Fundo Municipal de Incentivo ao Esporte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Como deveria acontecer em âmbito municipal?</a:t>
            </a:r>
            <a:endParaRPr lang="pt-BR" sz="22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0874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B651614-5DDD-C0FC-10A0-D88846B6ACFC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81A6C58-8AF2-77C8-575A-0093D8E87A4D}"/>
              </a:ext>
            </a:extLst>
          </p:cNvPr>
          <p:cNvSpPr txBox="1"/>
          <p:nvPr/>
        </p:nvSpPr>
        <p:spPr>
          <a:xfrm>
            <a:off x="165294" y="2413337"/>
            <a:ext cx="11890717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Arial,Bold"/>
              </a:rPr>
              <a:t>04 SEC. MUN. DE ASS. SOCIAL, TRABALHO, HABITAÇÃO, DIREITOS HUMANOS E ESPORTE</a:t>
            </a:r>
          </a:p>
          <a:p>
            <a:r>
              <a:rPr lang="pt-BR" dirty="0">
                <a:latin typeface="Arial,Bold"/>
              </a:rPr>
              <a:t>	</a:t>
            </a:r>
            <a:r>
              <a:rPr lang="pt-BR" b="1" dirty="0">
                <a:latin typeface="Arial,Bold"/>
              </a:rPr>
              <a:t>04.00</a:t>
            </a:r>
            <a:r>
              <a:rPr lang="pt-BR" b="1" dirty="0">
                <a:solidFill>
                  <a:srgbClr val="FF0000"/>
                </a:solidFill>
                <a:latin typeface="Arial,Bold"/>
              </a:rPr>
              <a:t>X</a:t>
            </a:r>
            <a:r>
              <a:rPr lang="pt-BR" b="1" dirty="0">
                <a:latin typeface="Arial,Bold"/>
              </a:rPr>
              <a:t> Sec. Municipal de </a:t>
            </a:r>
            <a:r>
              <a:rPr lang="pt-BR" b="1" dirty="0" err="1">
                <a:latin typeface="Arial,Bold"/>
              </a:rPr>
              <a:t>Ass</a:t>
            </a:r>
            <a:r>
              <a:rPr lang="pt-BR" b="1" dirty="0">
                <a:latin typeface="Arial,Bold"/>
              </a:rPr>
              <a:t> Social, Trabalho, Habitação, Direitos Humanos e Esporte</a:t>
            </a:r>
          </a:p>
          <a:p>
            <a:r>
              <a:rPr lang="pt-BR" dirty="0">
                <a:latin typeface="Arial,Bold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2086 MANUTENCAO DAS ATIVIDADES ADMINISTRATIVAS DA SMASTHDHE</a:t>
            </a:r>
          </a:p>
          <a:p>
            <a:r>
              <a:rPr lang="pt-BR" sz="1600" dirty="0">
                <a:latin typeface="Arial" panose="020B0604020202020204" pitchFamily="34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2089 APOIO A PROJETOS DE ORGANIZACOES SOCIAIS DA SOCIEDADE CIVIL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2090 MANUTENCAO DE NUCLEO DE APOIO SOCIOJURIDICO</a:t>
            </a:r>
          </a:p>
          <a:p>
            <a:r>
              <a:rPr lang="pt-BR" sz="1600" dirty="0">
                <a:latin typeface="Arial" panose="020B0604020202020204" pitchFamily="34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2091 MANUTENCAO DO CONSELHO MUNICIPAL DA CRIANCA E ADOLESCENTE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latin typeface="Arial" panose="020B0604020202020204" pitchFamily="34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2092 MANUTENCAODO CONSELHO MUNICIPAL DE DIREITO DA PESSOAL COM DEFICIENCIA</a:t>
            </a:r>
          </a:p>
          <a:p>
            <a:r>
              <a:rPr lang="pt-BR" sz="1600" dirty="0">
                <a:latin typeface="Arial" panose="020B0604020202020204" pitchFamily="34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2093 MANUTENCAO DO CONSELHO MUNICIPAL DE DIREITOS DO IDOSO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2094 MANUTENCAO DO CONSELHO MUNICIPAL DE DIREITOS DA MULHER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2095 MANUTENCAO DO CONSELHO MUNICIPAL DE POLITICAS SOBRE DROGAS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2097 MANUTENCAO DO CONSELHO TUTELAR DE DIREITOS DA CRIANCA E ADOLESCENTE</a:t>
            </a:r>
          </a:p>
          <a:p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2096 MANUTENCAO DO CONSELHO MUNICIPAL DE PROMOCAO DA POLITICA DE IGUALDADE RACIAL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2170 MANUTENCAO DA COORDENAÇÃO DE POLITICAS PARA A MULHER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2098 MANUTENÇÃO DO PROGRAMA ALIMENTO PARA TODOS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2099 MANUTENCAO DO PROGRAMA DE SEGURANCA ALIMENTAR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  <a:endParaRPr lang="pt-BR" sz="1600" dirty="0">
              <a:latin typeface="Arial,Bold"/>
            </a:endParaRPr>
          </a:p>
        </p:txBody>
      </p:sp>
    </p:spTree>
    <p:extLst>
      <p:ext uri="{BB962C8B-B14F-4D97-AF65-F5344CB8AC3E}">
        <p14:creationId xmlns:p14="http://schemas.microsoft.com/office/powerpoint/2010/main" val="485271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B651614-5DDD-C0FC-10A0-D88846B6ACFC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81A6C58-8AF2-77C8-575A-0093D8E87A4D}"/>
              </a:ext>
            </a:extLst>
          </p:cNvPr>
          <p:cNvSpPr txBox="1"/>
          <p:nvPr/>
        </p:nvSpPr>
        <p:spPr>
          <a:xfrm>
            <a:off x="165294" y="2413337"/>
            <a:ext cx="11890717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Arial,Bold"/>
              </a:rPr>
              <a:t>04 SEC. MUN. DE ASS. SOCIAL, TRABALHO, HABITAÇÃO, DIREITOS HUMANOS E ESPORTE</a:t>
            </a:r>
          </a:p>
          <a:p>
            <a:r>
              <a:rPr lang="pt-BR" dirty="0">
                <a:latin typeface="Arial,Bold"/>
              </a:rPr>
              <a:t>	</a:t>
            </a:r>
            <a:r>
              <a:rPr lang="pt-BR" b="1" dirty="0">
                <a:latin typeface="Arial,Bold"/>
              </a:rPr>
              <a:t>04.00</a:t>
            </a:r>
            <a:r>
              <a:rPr lang="pt-BR" b="1" dirty="0">
                <a:solidFill>
                  <a:srgbClr val="FF0000"/>
                </a:solidFill>
                <a:latin typeface="Arial,Bold"/>
              </a:rPr>
              <a:t>X</a:t>
            </a:r>
            <a:r>
              <a:rPr lang="pt-BR" b="1" dirty="0">
                <a:latin typeface="Arial,Bold"/>
              </a:rPr>
              <a:t> Sec. Municipal de </a:t>
            </a:r>
            <a:r>
              <a:rPr lang="pt-BR" b="1" dirty="0" err="1">
                <a:latin typeface="Arial,Bold"/>
              </a:rPr>
              <a:t>Ass</a:t>
            </a:r>
            <a:r>
              <a:rPr lang="pt-BR" b="1" dirty="0">
                <a:latin typeface="Arial,Bold"/>
              </a:rPr>
              <a:t> Social, Trabalho, Habitação, Direitos Humanos e Esporte</a:t>
            </a:r>
          </a:p>
          <a:p>
            <a:r>
              <a:rPr lang="pt-BR" dirty="0">
                <a:latin typeface="Arial,Bold"/>
              </a:rPr>
              <a:t>	(...)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2101 PROGRAMA DE INCENTIVO AO ARTESANTO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2103 FOMENTO DE ACOES DE TRABALHO, EMPREGO E RENDA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2104 INCENTIVO AS CADEIAS PRODUTIVAS DO MUNICIPIO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2105 APOIAR INICIATIVAS DO TERCEIRO SETOR PARA O DESENVOLVIMENTO DO TABALHO</a:t>
            </a:r>
            <a:endParaRPr lang="pt-BR" sz="1600" dirty="0">
              <a:latin typeface="Arial,Bold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2106 CONSTRUCAO E REFORMA DE HABITACAO DE INTERESSE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2108 MANUTENCAO DO FUNDO MUNICIPAL DE HABITACAO E INTERESSE SOCIAL</a:t>
            </a:r>
          </a:p>
          <a:p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2109 APOIO AS ACOES DE REGULARIZACAO FUNDIARIA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2110 MANUTENCAO DO CONSELHO DE HABITACAO E INTERESSE SOCIAL</a:t>
            </a:r>
          </a:p>
          <a:p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2111 FORTALECIMENTO DAS PRÁTICAS DO ESPORTE EDUCACIONAL</a:t>
            </a:r>
          </a:p>
          <a:p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2112 INCENTIVO AS MODALIDADES DE ESPORTE POR RENDIMENTO</a:t>
            </a:r>
          </a:p>
          <a:p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2113 MANUTENÇÃO DOS EVENTOS E CAMPEONATOS ESPORTIVOS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2090 MANUTENCAO DO PROGRAMA COZINHA COMUNITÁRIA</a:t>
            </a:r>
            <a:endParaRPr lang="pt-BR" sz="1600" dirty="0">
              <a:latin typeface="Arial,Bold"/>
            </a:endParaRPr>
          </a:p>
        </p:txBody>
      </p:sp>
    </p:spTree>
    <p:extLst>
      <p:ext uri="{BB962C8B-B14F-4D97-AF65-F5344CB8AC3E}">
        <p14:creationId xmlns:p14="http://schemas.microsoft.com/office/powerpoint/2010/main" val="3562595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B651614-5DDD-C0FC-10A0-D88846B6ACFC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81A6C58-8AF2-77C8-575A-0093D8E87A4D}"/>
              </a:ext>
            </a:extLst>
          </p:cNvPr>
          <p:cNvSpPr txBox="1"/>
          <p:nvPr/>
        </p:nvSpPr>
        <p:spPr>
          <a:xfrm>
            <a:off x="165294" y="2413337"/>
            <a:ext cx="1189071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Arial,Bold"/>
              </a:rPr>
              <a:t>04 SEC. MUN. DE ASS. SOCIAL, TRABALHO, HABITAÇÃO, DIREITOS HUMANOS E ESPORTE</a:t>
            </a:r>
          </a:p>
          <a:p>
            <a:r>
              <a:rPr lang="pt-BR" dirty="0">
                <a:latin typeface="Arial,Bold"/>
              </a:rPr>
              <a:t>	</a:t>
            </a:r>
            <a:r>
              <a:rPr lang="pt-BR" b="1" dirty="0">
                <a:latin typeface="Arial,Bold"/>
              </a:rPr>
              <a:t>04.00</a:t>
            </a:r>
            <a:r>
              <a:rPr lang="pt-BR" b="1" dirty="0">
                <a:solidFill>
                  <a:srgbClr val="FF0000"/>
                </a:solidFill>
                <a:latin typeface="Arial,Bold"/>
              </a:rPr>
              <a:t>Y</a:t>
            </a:r>
            <a:r>
              <a:rPr lang="pt-BR" b="1" dirty="0">
                <a:latin typeface="Arial,Bold"/>
              </a:rPr>
              <a:t> Fundo Municipal de Assistência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2072 MANUTENCAO DAS ATIVIDADES DO FUNDO MUNICIPAL DE ASSISTENCIA </a:t>
            </a:r>
            <a:r>
              <a:rPr lang="pt-BR" sz="1600" dirty="0">
                <a:effectLst/>
                <a:latin typeface="Arial,Bold"/>
                <a:ea typeface="Calibri" panose="020F0502020204030204" pitchFamily="34" charset="0"/>
              </a:rPr>
              <a:t>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2073 DESENVOLVIMENTO DE ACOES DE INCLUSAO SOCIAL DE PESSOAS COM DEFICIENCIA </a:t>
            </a:r>
            <a:endParaRPr lang="pt-BR" sz="1600" dirty="0">
              <a:latin typeface="Arial,Bold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2074 OFERTA DE SERVICOS DE PROTECAO SOCIAL BASICA </a:t>
            </a:r>
            <a:endParaRPr lang="pt-BR" sz="1600" dirty="0">
              <a:effectLst/>
              <a:latin typeface="Arial,Bold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2075 OFERTA DE SERVICOS DE PROTECAO ESPECIAL </a:t>
            </a:r>
            <a:endParaRPr lang="pt-BR" sz="1600" dirty="0">
              <a:latin typeface="Arial,Bold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2076 PACTUACAO DE PARCERIA PARA OFERTA DE SERVICOS DE PROTECAO SOCIAL ESPECIAL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2077 ESTRUTURACAO DA REDE DE SERVICOS E PROGRAMAS DO SISTEMA UNICO DE ASSISTENCIA SOCIAL 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2078 APRIMORAMENTO DA GESTAO DESCENTRALIZADA DO SISTEMA UNICO DE ASSISTENCIA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2088 APRIMORAMENTO DA GESTAO DESCENTRALIZADA DO PROGRAMA BOLSA FAMILIA E CADASTRO ÚNICO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2079 CONCESSAO DE BENEFICIOS EVENTUAIS DE ASSISTENCIA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2080 MANUTENCAO DA VIGILANCIA SOCIOASSISTENCIAL</a:t>
            </a:r>
            <a:endParaRPr lang="pt-BR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2082 CAPACITACAO E QUALIFICACAO DOS PROFISSIONAIS DO SISTEMA UNICO DE ASSISTENCIA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2087 MANUTENCAO DO PROGRAMA CRIANCA FELI</a:t>
            </a:r>
            <a:r>
              <a:rPr lang="pt-BR" sz="1600" dirty="0">
                <a:latin typeface="Arial" panose="020B0604020202020204" pitchFamily="34" charset="0"/>
                <a:ea typeface="Calibri" panose="020F0502020204030204" pitchFamily="34" charset="0"/>
              </a:rPr>
              <a:t>Z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2085 MANUTENCAO DO PROGRAMA BPC NA ESCOLA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2086 MANUTENCAO DO PROGRAMA ACESSUAS TRABALHO</a:t>
            </a:r>
          </a:p>
        </p:txBody>
      </p:sp>
    </p:spTree>
    <p:extLst>
      <p:ext uri="{BB962C8B-B14F-4D97-AF65-F5344CB8AC3E}">
        <p14:creationId xmlns:p14="http://schemas.microsoft.com/office/powerpoint/2010/main" val="1388488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B651614-5DDD-C0FC-10A0-D88846B6ACFC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81A6C58-8AF2-77C8-575A-0093D8E87A4D}"/>
              </a:ext>
            </a:extLst>
          </p:cNvPr>
          <p:cNvSpPr txBox="1"/>
          <p:nvPr/>
        </p:nvSpPr>
        <p:spPr>
          <a:xfrm>
            <a:off x="165294" y="2413337"/>
            <a:ext cx="11890717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Arial,Bold"/>
              </a:rPr>
              <a:t>04 SEC. MUN. DE ASS. SOCIAL, TRABALHO, HABITAÇÃO, DIREITOS HUMANOS E ESPORTE</a:t>
            </a:r>
          </a:p>
          <a:p>
            <a:r>
              <a:rPr lang="pt-BR" b="1" dirty="0">
                <a:latin typeface="Arial,Bold"/>
              </a:rPr>
              <a:t>	04.00</a:t>
            </a:r>
            <a:r>
              <a:rPr lang="pt-BR" b="1" dirty="0">
                <a:solidFill>
                  <a:srgbClr val="FF0000"/>
                </a:solidFill>
                <a:latin typeface="Arial,Bold"/>
              </a:rPr>
              <a:t>Y</a:t>
            </a:r>
            <a:r>
              <a:rPr lang="pt-BR" b="1" dirty="0">
                <a:latin typeface="Arial,Bold"/>
              </a:rPr>
              <a:t> Fundo Municipal de Assistência Social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(...)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2084 DESENVOLVIMENTO DE ATIVIDADES SOCIOASSISTENCIAIS ITINERANTE</a:t>
            </a:r>
          </a:p>
          <a:p>
            <a:pPr algn="l"/>
            <a:r>
              <a:rPr lang="pt-BR" sz="1600" i="0" u="none" strike="noStrike" baseline="0" dirty="0">
                <a:latin typeface="Arial,Bold"/>
              </a:rPr>
              <a:t>	2089 PRESTACAO DE SERVIÇOS DE PROTECAO SOCIAL EM CALAMIDADE PUBLICA E EMERGENCIA</a:t>
            </a:r>
            <a:endParaRPr lang="pt-BR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2085 MANUTENCAO DO PROGRAMA RENDA CIDADA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</a:t>
            </a:r>
          </a:p>
          <a:p>
            <a:endParaRPr lang="pt-BR" sz="1600" dirty="0">
              <a:latin typeface="Arial" panose="020B0604020202020204" pitchFamily="34" charset="0"/>
            </a:endParaRPr>
          </a:p>
          <a:p>
            <a:endParaRPr lang="pt-BR" sz="1600" dirty="0">
              <a:latin typeface="Arial" panose="020B0604020202020204" pitchFamily="34" charset="0"/>
            </a:endParaRPr>
          </a:p>
          <a:p>
            <a:endParaRPr lang="pt-BR" sz="1600" dirty="0">
              <a:latin typeface="Arial" panose="020B0604020202020204" pitchFamily="34" charset="0"/>
            </a:endParaRPr>
          </a:p>
          <a:p>
            <a:endParaRPr lang="pt-BR" sz="1600" dirty="0">
              <a:latin typeface="Arial" panose="020B0604020202020204" pitchFamily="34" charset="0"/>
            </a:endParaRPr>
          </a:p>
          <a:p>
            <a:r>
              <a:rPr lang="pt-BR" b="1" dirty="0">
                <a:latin typeface="Arial,Bold"/>
              </a:rPr>
              <a:t>	04.00</a:t>
            </a:r>
            <a:r>
              <a:rPr lang="pt-BR" b="1" dirty="0">
                <a:solidFill>
                  <a:srgbClr val="FF0000"/>
                </a:solidFill>
                <a:latin typeface="Arial,Bold"/>
              </a:rPr>
              <a:t>Z</a:t>
            </a:r>
            <a:r>
              <a:rPr lang="pt-BR" b="1" dirty="0">
                <a:latin typeface="Arial,Bold"/>
              </a:rPr>
              <a:t> Fundo Municipal dos Direitos da Criança e do Adolescente</a:t>
            </a: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2094 APOIO FINANCEIRO À AÇÕES COMPLEMENTARES PARA CRIANÇAS E ADOLESCENTES</a:t>
            </a:r>
          </a:p>
          <a:p>
            <a:pPr algn="l"/>
            <a:r>
              <a:rPr lang="pt-BR" sz="1600" i="0" u="none" strike="noStrike" baseline="0" dirty="0">
                <a:latin typeface="Arial,Bold"/>
              </a:rPr>
              <a:t>	2095 FORMAÇÃO PARA O SISTEMA MUNICIPAL DE GARANTIA DE DIREITOS DA CRIANÇA E DO ADOLESCENTE</a:t>
            </a:r>
            <a:endParaRPr lang="pt-BR" sz="16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pt-BR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	2096 INCENTIVO ÀS AÇÕES E CAMPANHAS DE PROMOÇÃO DOS DIREITOS DA CRIANÇA E DO ADOLESCENTE </a:t>
            </a:r>
          </a:p>
          <a:p>
            <a:endParaRPr lang="pt-BR" sz="1600" dirty="0">
              <a:latin typeface="Arial,Bold"/>
            </a:endParaRPr>
          </a:p>
        </p:txBody>
      </p:sp>
    </p:spTree>
    <p:extLst>
      <p:ext uri="{BB962C8B-B14F-4D97-AF65-F5344CB8AC3E}">
        <p14:creationId xmlns:p14="http://schemas.microsoft.com/office/powerpoint/2010/main" val="3440654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327761"/>
            <a:ext cx="1107537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0" u="none" strike="noStrike" baseline="0" dirty="0">
                <a:latin typeface="Arial,Bold"/>
              </a:rPr>
              <a:t>Portaria STN nº 710/2021 – </a:t>
            </a:r>
            <a:r>
              <a:rPr lang="pt-BR" b="1" dirty="0">
                <a:latin typeface="Arial,Bold"/>
              </a:rPr>
              <a:t>Fontes</a:t>
            </a:r>
          </a:p>
          <a:p>
            <a:endParaRPr lang="pt-BR" b="1" dirty="0">
              <a:latin typeface="Arial,Bold"/>
            </a:endParaRPr>
          </a:p>
          <a:p>
            <a:r>
              <a:rPr lang="pt-BR" dirty="0"/>
              <a:t>500 ou 501 Recursos livres não vinculados</a:t>
            </a:r>
          </a:p>
          <a:p>
            <a:endParaRPr lang="pt-BR" dirty="0"/>
          </a:p>
          <a:p>
            <a:pPr marL="450850" indent="-450850" algn="just"/>
            <a:r>
              <a:rPr lang="pt-BR" dirty="0"/>
              <a:t>660 Transferência de Recursos do Fundo Nacional de Assistência Social – FNAS (Controle os recursos originários de transferências do Fundo Nacional de Assistência Social - Lei Federal nº 8.742, 07/12/1993)</a:t>
            </a:r>
          </a:p>
          <a:p>
            <a:pPr marL="450850" indent="-450850" algn="just"/>
            <a:endParaRPr lang="pt-BR" dirty="0"/>
          </a:p>
          <a:p>
            <a:pPr marL="450850" indent="-450850" algn="just"/>
            <a:r>
              <a:rPr lang="pt-BR" dirty="0">
                <a:latin typeface="Arial,Bold"/>
              </a:rPr>
              <a:t>661 </a:t>
            </a:r>
            <a:r>
              <a:rPr lang="pt-BR" dirty="0"/>
              <a:t>Transferência de Recursos dos Fundos Estaduais de Assistência Social (Controle dos recursos originários de transferências dos fundos estaduais de assistência social)</a:t>
            </a:r>
          </a:p>
          <a:p>
            <a:pPr marL="450850" indent="-450850" algn="just"/>
            <a:endParaRPr lang="pt-BR" dirty="0"/>
          </a:p>
          <a:p>
            <a:pPr marL="450850" indent="-450850" algn="just"/>
            <a:r>
              <a:rPr lang="pt-BR" dirty="0"/>
              <a:t>665 Transferências de Convênios e Instrumentos Congêneres vinculados à Assistência Social </a:t>
            </a:r>
          </a:p>
          <a:p>
            <a:pPr marL="450850" indent="-450850" algn="just"/>
            <a:endParaRPr lang="pt-BR" dirty="0"/>
          </a:p>
          <a:p>
            <a:pPr marL="450850" indent="-450850" algn="just"/>
            <a:r>
              <a:rPr lang="pt-BR" dirty="0"/>
              <a:t>669 Outros Recursos Vinculados à Assistência Social</a:t>
            </a:r>
          </a:p>
          <a:p>
            <a:pPr marL="450850" indent="-450850" algn="just"/>
            <a:endParaRPr lang="pt-BR" dirty="0">
              <a:latin typeface="Arial,Bold"/>
            </a:endParaRPr>
          </a:p>
          <a:p>
            <a:pPr marL="450850" indent="-450850" algn="just"/>
            <a:r>
              <a:rPr lang="pt-BR" dirty="0"/>
              <a:t>*759 Recursos Vinculados a Fundos (Controle dos recursos vinculados a fundos, com exceção dos fundos relacionados à saúde, à educação, à assistência social e aos regimes de previdência)</a:t>
            </a:r>
            <a:endParaRPr lang="pt-BR" dirty="0">
              <a:latin typeface="Arial,Bold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Quais são as fontes de financiamento?</a:t>
            </a:r>
            <a:endParaRPr lang="pt-BR" sz="22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85187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407963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005710" y="869628"/>
            <a:ext cx="518628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Quais são as fontes de financiamento?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4" name="Retângulo de cantos arredondados 1">
            <a:extLst>
              <a:ext uri="{FF2B5EF4-FFF2-40B4-BE49-F238E27FC236}">
                <a16:creationId xmlns:a16="http://schemas.microsoft.com/office/drawing/2014/main" id="{B5154197-48B9-8140-D1C3-A126D92CB022}"/>
              </a:ext>
            </a:extLst>
          </p:cNvPr>
          <p:cNvSpPr/>
          <p:nvPr/>
        </p:nvSpPr>
        <p:spPr>
          <a:xfrm>
            <a:off x="2442622" y="4036251"/>
            <a:ext cx="2088232" cy="648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ESTADUAL</a:t>
            </a:r>
          </a:p>
        </p:txBody>
      </p:sp>
      <p:sp>
        <p:nvSpPr>
          <p:cNvPr id="5" name="Retângulo de cantos arredondados 4">
            <a:extLst>
              <a:ext uri="{FF2B5EF4-FFF2-40B4-BE49-F238E27FC236}">
                <a16:creationId xmlns:a16="http://schemas.microsoft.com/office/drawing/2014/main" id="{5C4C31C7-A44F-8E6A-A085-A12395101CE8}"/>
              </a:ext>
            </a:extLst>
          </p:cNvPr>
          <p:cNvSpPr/>
          <p:nvPr/>
        </p:nvSpPr>
        <p:spPr>
          <a:xfrm>
            <a:off x="2442622" y="3105000"/>
            <a:ext cx="2088232" cy="6480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MUNICIPAL</a:t>
            </a:r>
          </a:p>
        </p:txBody>
      </p:sp>
      <p:sp>
        <p:nvSpPr>
          <p:cNvPr id="7" name="Retângulo de cantos arredondados 12">
            <a:extLst>
              <a:ext uri="{FF2B5EF4-FFF2-40B4-BE49-F238E27FC236}">
                <a16:creationId xmlns:a16="http://schemas.microsoft.com/office/drawing/2014/main" id="{70D6CC44-147B-88C9-DACD-7ED61EC87CEB}"/>
              </a:ext>
            </a:extLst>
          </p:cNvPr>
          <p:cNvSpPr/>
          <p:nvPr/>
        </p:nvSpPr>
        <p:spPr>
          <a:xfrm>
            <a:off x="8018120" y="2211039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SERVIÇOS</a:t>
            </a:r>
          </a:p>
        </p:txBody>
      </p:sp>
      <p:sp>
        <p:nvSpPr>
          <p:cNvPr id="8" name="Retângulo de cantos arredondados 13">
            <a:extLst>
              <a:ext uri="{FF2B5EF4-FFF2-40B4-BE49-F238E27FC236}">
                <a16:creationId xmlns:a16="http://schemas.microsoft.com/office/drawing/2014/main" id="{85829E73-D16A-F810-DB24-FA6E64931E8C}"/>
              </a:ext>
            </a:extLst>
          </p:cNvPr>
          <p:cNvSpPr/>
          <p:nvPr/>
        </p:nvSpPr>
        <p:spPr>
          <a:xfrm>
            <a:off x="8018120" y="5156179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GESTÃO</a:t>
            </a:r>
          </a:p>
        </p:txBody>
      </p:sp>
      <p:sp>
        <p:nvSpPr>
          <p:cNvPr id="9" name="Retângulo de cantos arredondados 14">
            <a:extLst>
              <a:ext uri="{FF2B5EF4-FFF2-40B4-BE49-F238E27FC236}">
                <a16:creationId xmlns:a16="http://schemas.microsoft.com/office/drawing/2014/main" id="{9D6B655F-68C5-A7BF-7478-2A4D3DFADA88}"/>
              </a:ext>
            </a:extLst>
          </p:cNvPr>
          <p:cNvSpPr/>
          <p:nvPr/>
        </p:nvSpPr>
        <p:spPr>
          <a:xfrm>
            <a:off x="8018120" y="3686747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PROJETOS</a:t>
            </a:r>
          </a:p>
        </p:txBody>
      </p:sp>
      <p:sp>
        <p:nvSpPr>
          <p:cNvPr id="10" name="Retângulo de cantos arredondados 16">
            <a:extLst>
              <a:ext uri="{FF2B5EF4-FFF2-40B4-BE49-F238E27FC236}">
                <a16:creationId xmlns:a16="http://schemas.microsoft.com/office/drawing/2014/main" id="{2E72498C-282E-7DA2-4BD1-7E3823809905}"/>
              </a:ext>
            </a:extLst>
          </p:cNvPr>
          <p:cNvSpPr/>
          <p:nvPr/>
        </p:nvSpPr>
        <p:spPr>
          <a:xfrm>
            <a:off x="8018120" y="4421463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BENEFÍCIOS</a:t>
            </a:r>
          </a:p>
        </p:txBody>
      </p:sp>
      <p:sp>
        <p:nvSpPr>
          <p:cNvPr id="11" name="Retângulo de cantos arredondados 20">
            <a:extLst>
              <a:ext uri="{FF2B5EF4-FFF2-40B4-BE49-F238E27FC236}">
                <a16:creationId xmlns:a16="http://schemas.microsoft.com/office/drawing/2014/main" id="{0BA3296C-3E3F-199D-BF5E-DAEDA8E641CC}"/>
              </a:ext>
            </a:extLst>
          </p:cNvPr>
          <p:cNvSpPr/>
          <p:nvPr/>
        </p:nvSpPr>
        <p:spPr>
          <a:xfrm>
            <a:off x="2442622" y="4967503"/>
            <a:ext cx="2088232" cy="648000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FEDERAL</a:t>
            </a:r>
          </a:p>
        </p:txBody>
      </p:sp>
      <p:sp>
        <p:nvSpPr>
          <p:cNvPr id="12" name="Retângulo de cantos arredondados 21">
            <a:extLst>
              <a:ext uri="{FF2B5EF4-FFF2-40B4-BE49-F238E27FC236}">
                <a16:creationId xmlns:a16="http://schemas.microsoft.com/office/drawing/2014/main" id="{5C258678-54B7-03FD-0A37-2A5AD41B4CCF}"/>
              </a:ext>
            </a:extLst>
          </p:cNvPr>
          <p:cNvSpPr/>
          <p:nvPr/>
        </p:nvSpPr>
        <p:spPr>
          <a:xfrm>
            <a:off x="8018120" y="2952031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PROGRAMAS</a:t>
            </a:r>
          </a:p>
        </p:txBody>
      </p:sp>
      <p:sp>
        <p:nvSpPr>
          <p:cNvPr id="13" name="Retângulo de cantos arredondados 22">
            <a:extLst>
              <a:ext uri="{FF2B5EF4-FFF2-40B4-BE49-F238E27FC236}">
                <a16:creationId xmlns:a16="http://schemas.microsoft.com/office/drawing/2014/main" id="{A2938ED3-20DA-7137-B354-F9ECFA6CB8C3}"/>
              </a:ext>
            </a:extLst>
          </p:cNvPr>
          <p:cNvSpPr/>
          <p:nvPr/>
        </p:nvSpPr>
        <p:spPr>
          <a:xfrm>
            <a:off x="8018120" y="5890895"/>
            <a:ext cx="1764000" cy="54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CONT. SOCIAL</a:t>
            </a:r>
          </a:p>
        </p:txBody>
      </p:sp>
      <p:cxnSp>
        <p:nvCxnSpPr>
          <p:cNvPr id="14" name="Conector de seta reta 24">
            <a:extLst>
              <a:ext uri="{FF2B5EF4-FFF2-40B4-BE49-F238E27FC236}">
                <a16:creationId xmlns:a16="http://schemas.microsoft.com/office/drawing/2014/main" id="{823E32E5-0470-01CD-8F68-C20F160B289F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4530854" y="2481039"/>
            <a:ext cx="3487266" cy="94796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Conector de seta reta 26">
            <a:extLst>
              <a:ext uri="{FF2B5EF4-FFF2-40B4-BE49-F238E27FC236}">
                <a16:creationId xmlns:a16="http://schemas.microsoft.com/office/drawing/2014/main" id="{64919EF9-5EF8-5E3D-EB67-E8A340F4E55D}"/>
              </a:ext>
            </a:extLst>
          </p:cNvPr>
          <p:cNvCxnSpPr>
            <a:stCxn id="5" idx="3"/>
            <a:endCxn id="12" idx="1"/>
          </p:cNvCxnSpPr>
          <p:nvPr/>
        </p:nvCxnSpPr>
        <p:spPr>
          <a:xfrm flipV="1">
            <a:off x="4530854" y="3222031"/>
            <a:ext cx="3487266" cy="2069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Conector de seta reta 29">
            <a:extLst>
              <a:ext uri="{FF2B5EF4-FFF2-40B4-BE49-F238E27FC236}">
                <a16:creationId xmlns:a16="http://schemas.microsoft.com/office/drawing/2014/main" id="{5311B3DE-AC43-23D9-7198-643BB43870BB}"/>
              </a:ext>
            </a:extLst>
          </p:cNvPr>
          <p:cNvCxnSpPr>
            <a:stCxn id="5" idx="3"/>
            <a:endCxn id="13" idx="1"/>
          </p:cNvCxnSpPr>
          <p:nvPr/>
        </p:nvCxnSpPr>
        <p:spPr>
          <a:xfrm>
            <a:off x="4530854" y="3429000"/>
            <a:ext cx="3487266" cy="273189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Conector de seta reta 30">
            <a:extLst>
              <a:ext uri="{FF2B5EF4-FFF2-40B4-BE49-F238E27FC236}">
                <a16:creationId xmlns:a16="http://schemas.microsoft.com/office/drawing/2014/main" id="{92983CB7-1041-B549-1549-9091C1F913A5}"/>
              </a:ext>
            </a:extLst>
          </p:cNvPr>
          <p:cNvCxnSpPr>
            <a:stCxn id="5" idx="3"/>
            <a:endCxn id="8" idx="1"/>
          </p:cNvCxnSpPr>
          <p:nvPr/>
        </p:nvCxnSpPr>
        <p:spPr>
          <a:xfrm>
            <a:off x="4530854" y="3429000"/>
            <a:ext cx="3487266" cy="19971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Conector de seta reta 31">
            <a:extLst>
              <a:ext uri="{FF2B5EF4-FFF2-40B4-BE49-F238E27FC236}">
                <a16:creationId xmlns:a16="http://schemas.microsoft.com/office/drawing/2014/main" id="{EE7FD824-758A-41E9-E33E-3D8FF3B542A1}"/>
              </a:ext>
            </a:extLst>
          </p:cNvPr>
          <p:cNvCxnSpPr>
            <a:stCxn id="5" idx="3"/>
            <a:endCxn id="10" idx="1"/>
          </p:cNvCxnSpPr>
          <p:nvPr/>
        </p:nvCxnSpPr>
        <p:spPr>
          <a:xfrm>
            <a:off x="4530854" y="3429000"/>
            <a:ext cx="3487266" cy="126246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Conector de seta reta 39">
            <a:extLst>
              <a:ext uri="{FF2B5EF4-FFF2-40B4-BE49-F238E27FC236}">
                <a16:creationId xmlns:a16="http://schemas.microsoft.com/office/drawing/2014/main" id="{2B88998E-E1B8-8AF4-C24F-6AE5D60760BE}"/>
              </a:ext>
            </a:extLst>
          </p:cNvPr>
          <p:cNvCxnSpPr>
            <a:stCxn id="5" idx="3"/>
            <a:endCxn id="9" idx="1"/>
          </p:cNvCxnSpPr>
          <p:nvPr/>
        </p:nvCxnSpPr>
        <p:spPr>
          <a:xfrm>
            <a:off x="4530854" y="3429000"/>
            <a:ext cx="3487266" cy="5277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Conector de seta reta 43">
            <a:extLst>
              <a:ext uri="{FF2B5EF4-FFF2-40B4-BE49-F238E27FC236}">
                <a16:creationId xmlns:a16="http://schemas.microsoft.com/office/drawing/2014/main" id="{9968BA4B-9CA4-0FBF-43C9-CD25CC974F99}"/>
              </a:ext>
            </a:extLst>
          </p:cNvPr>
          <p:cNvCxnSpPr>
            <a:stCxn id="4" idx="3"/>
            <a:endCxn id="7" idx="1"/>
          </p:cNvCxnSpPr>
          <p:nvPr/>
        </p:nvCxnSpPr>
        <p:spPr>
          <a:xfrm flipV="1">
            <a:off x="4530854" y="2481039"/>
            <a:ext cx="3487266" cy="18792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de seta reta 45">
            <a:extLst>
              <a:ext uri="{FF2B5EF4-FFF2-40B4-BE49-F238E27FC236}">
                <a16:creationId xmlns:a16="http://schemas.microsoft.com/office/drawing/2014/main" id="{B091ADCF-F72A-AF28-90BE-C9A36D62D78D}"/>
              </a:ext>
            </a:extLst>
          </p:cNvPr>
          <p:cNvCxnSpPr>
            <a:stCxn id="4" idx="3"/>
            <a:endCxn id="10" idx="1"/>
          </p:cNvCxnSpPr>
          <p:nvPr/>
        </p:nvCxnSpPr>
        <p:spPr>
          <a:xfrm>
            <a:off x="4530854" y="4360251"/>
            <a:ext cx="3487266" cy="33121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47">
            <a:extLst>
              <a:ext uri="{FF2B5EF4-FFF2-40B4-BE49-F238E27FC236}">
                <a16:creationId xmlns:a16="http://schemas.microsoft.com/office/drawing/2014/main" id="{919DB3C9-8279-4656-CAD0-08F71B6FC95D}"/>
              </a:ext>
            </a:extLst>
          </p:cNvPr>
          <p:cNvCxnSpPr>
            <a:stCxn id="4" idx="3"/>
            <a:endCxn id="8" idx="1"/>
          </p:cNvCxnSpPr>
          <p:nvPr/>
        </p:nvCxnSpPr>
        <p:spPr>
          <a:xfrm>
            <a:off x="4530854" y="4360251"/>
            <a:ext cx="3487266" cy="10659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49">
            <a:extLst>
              <a:ext uri="{FF2B5EF4-FFF2-40B4-BE49-F238E27FC236}">
                <a16:creationId xmlns:a16="http://schemas.microsoft.com/office/drawing/2014/main" id="{4A102C98-DCB7-C792-4BCD-33792D3DC666}"/>
              </a:ext>
            </a:extLst>
          </p:cNvPr>
          <p:cNvCxnSpPr>
            <a:stCxn id="11" idx="3"/>
            <a:endCxn id="7" idx="1"/>
          </p:cNvCxnSpPr>
          <p:nvPr/>
        </p:nvCxnSpPr>
        <p:spPr>
          <a:xfrm flipV="1">
            <a:off x="4530854" y="2481039"/>
            <a:ext cx="3487266" cy="281046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Conector de seta reta 50">
            <a:extLst>
              <a:ext uri="{FF2B5EF4-FFF2-40B4-BE49-F238E27FC236}">
                <a16:creationId xmlns:a16="http://schemas.microsoft.com/office/drawing/2014/main" id="{ABE97AE6-70D6-95E8-81B0-853FCFFD625E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 flipV="1">
            <a:off x="4530854" y="3222031"/>
            <a:ext cx="3487266" cy="20694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Conector de seta reta 51">
            <a:extLst>
              <a:ext uri="{FF2B5EF4-FFF2-40B4-BE49-F238E27FC236}">
                <a16:creationId xmlns:a16="http://schemas.microsoft.com/office/drawing/2014/main" id="{557F368E-A542-5B22-EA78-BF0BC3F4158D}"/>
              </a:ext>
            </a:extLst>
          </p:cNvPr>
          <p:cNvCxnSpPr>
            <a:stCxn id="11" idx="3"/>
            <a:endCxn id="8" idx="1"/>
          </p:cNvCxnSpPr>
          <p:nvPr/>
        </p:nvCxnSpPr>
        <p:spPr>
          <a:xfrm>
            <a:off x="4530854" y="5291503"/>
            <a:ext cx="3487266" cy="1346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Conector de seta reta 55">
            <a:extLst>
              <a:ext uri="{FF2B5EF4-FFF2-40B4-BE49-F238E27FC236}">
                <a16:creationId xmlns:a16="http://schemas.microsoft.com/office/drawing/2014/main" id="{1B8391DB-E3CC-C81E-C15E-443C4F2FD030}"/>
              </a:ext>
            </a:extLst>
          </p:cNvPr>
          <p:cNvCxnSpPr>
            <a:stCxn id="11" idx="3"/>
          </p:cNvCxnSpPr>
          <p:nvPr/>
        </p:nvCxnSpPr>
        <p:spPr>
          <a:xfrm>
            <a:off x="4530854" y="5291503"/>
            <a:ext cx="3487266" cy="7409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043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8744A2FF-F4FE-3645-6DB3-088E55D77EAB}"/>
              </a:ext>
            </a:extLst>
          </p:cNvPr>
          <p:cNvSpPr txBox="1"/>
          <p:nvPr/>
        </p:nvSpPr>
        <p:spPr>
          <a:xfrm>
            <a:off x="497058" y="2169132"/>
            <a:ext cx="11197883" cy="486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400" b="1" dirty="0"/>
              <a:t>Recursos Municipais:</a:t>
            </a:r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Manutenção da Gestão do SUAS</a:t>
            </a:r>
            <a:endParaRPr lang="en-US" sz="2400" dirty="0"/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de Serviços, Programas, Projetos e Benefícios</a:t>
            </a:r>
            <a:endParaRPr lang="en-US" sz="2400" dirty="0"/>
          </a:p>
          <a:p>
            <a:pPr marL="742950" lvl="1" indent="-2857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pt-BR" sz="2400" dirty="0"/>
              <a:t>Serviços Tipificados</a:t>
            </a:r>
            <a:endParaRPr lang="en-US" sz="2400" dirty="0"/>
          </a:p>
          <a:p>
            <a:pPr marL="742950" lvl="1" indent="-2857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pt-BR" sz="2400" dirty="0"/>
              <a:t>Programas Federais, Estaduais e Municipais de Assistência Social</a:t>
            </a:r>
            <a:endParaRPr lang="en-US" sz="2400" dirty="0"/>
          </a:p>
          <a:p>
            <a:pPr marL="742950" lvl="1" indent="-2857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pt-BR" sz="2400" dirty="0"/>
              <a:t>Projetos Específicos de curto e médio prazo</a:t>
            </a:r>
            <a:endParaRPr lang="en-US" sz="2400" dirty="0"/>
          </a:p>
          <a:p>
            <a:pPr marL="742950" lvl="1" indent="-28575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pt-BR" sz="2400" dirty="0"/>
              <a:t>Benefícios eventuais e outros benefícios específicos do município</a:t>
            </a:r>
            <a:endParaRPr lang="en-US" sz="2400" dirty="0"/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Manutenção do Controle Social</a:t>
            </a:r>
            <a:endParaRPr lang="en-US" sz="2400" dirty="0"/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Financiar as ações socioassistenciais em caráter de emergência</a:t>
            </a:r>
            <a:endParaRPr lang="en-US" sz="2400" dirty="0"/>
          </a:p>
          <a:p>
            <a:pPr>
              <a:lnSpc>
                <a:spcPct val="130000"/>
              </a:lnSpc>
            </a:pPr>
            <a:endParaRPr lang="pt-BR" sz="2400" b="1" dirty="0"/>
          </a:p>
          <a:p>
            <a:pPr>
              <a:lnSpc>
                <a:spcPct val="130000"/>
              </a:lnSpc>
            </a:pPr>
            <a:endParaRPr lang="pt-BR" sz="2400" b="1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DCB212F-FD89-717D-1617-73A45C409C4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</p:spTree>
    <p:extLst>
      <p:ext uri="{BB962C8B-B14F-4D97-AF65-F5344CB8AC3E}">
        <p14:creationId xmlns:p14="http://schemas.microsoft.com/office/powerpoint/2010/main" val="2464375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0" u="none" strike="noStrike" baseline="0" dirty="0">
                <a:latin typeface="Arial,Bold"/>
              </a:rPr>
              <a:t>Marcadores Complementares de Fonte (Portaria STN nº 710/2021)</a:t>
            </a:r>
          </a:p>
          <a:p>
            <a:r>
              <a:rPr lang="pt-BR" b="1" dirty="0">
                <a:latin typeface="Arial,Bold"/>
              </a:rPr>
              <a:t>	Antes</a:t>
            </a:r>
          </a:p>
          <a:p>
            <a:endParaRPr lang="pt-BR" b="1" dirty="0">
              <a:latin typeface="Arial,Bold"/>
            </a:endParaRPr>
          </a:p>
          <a:p>
            <a:endParaRPr lang="pt-BR" b="1" dirty="0">
              <a:latin typeface="Arial,Bold"/>
            </a:endParaRPr>
          </a:p>
          <a:p>
            <a:endParaRPr lang="pt-BR" b="1" dirty="0">
              <a:latin typeface="Arial,Bold"/>
            </a:endParaRPr>
          </a:p>
          <a:p>
            <a:endParaRPr lang="pt-BR" b="1" dirty="0">
              <a:latin typeface="Arial,Bold"/>
            </a:endParaRPr>
          </a:p>
          <a:p>
            <a:endParaRPr lang="pt-BR" b="1" dirty="0">
              <a:latin typeface="Arial,Bold"/>
            </a:endParaRPr>
          </a:p>
          <a:p>
            <a:r>
              <a:rPr lang="pt-BR" b="1" dirty="0">
                <a:latin typeface="Arial,Bold"/>
              </a:rPr>
              <a:t>	Depois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Quais são as fontes de financiamento?</a:t>
            </a:r>
            <a:endParaRPr lang="pt-BR" sz="2200" dirty="0">
              <a:highlight>
                <a:srgbClr val="C0C0C0"/>
              </a:highlight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E09292E4-C530-862F-4CD4-2EBF5A6EF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087422"/>
              </p:ext>
            </p:extLst>
          </p:nvPr>
        </p:nvGraphicFramePr>
        <p:xfrm>
          <a:off x="837027" y="4712673"/>
          <a:ext cx="10515600" cy="2012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7724">
                  <a:extLst>
                    <a:ext uri="{9D8B030D-6E8A-4147-A177-3AD203B41FA5}">
                      <a16:colId xmlns:a16="http://schemas.microsoft.com/office/drawing/2014/main" val="2541026444"/>
                    </a:ext>
                  </a:extLst>
                </a:gridCol>
                <a:gridCol w="3591649">
                  <a:extLst>
                    <a:ext uri="{9D8B030D-6E8A-4147-A177-3AD203B41FA5}">
                      <a16:colId xmlns:a16="http://schemas.microsoft.com/office/drawing/2014/main" val="1007439727"/>
                    </a:ext>
                  </a:extLst>
                </a:gridCol>
                <a:gridCol w="5866227">
                  <a:extLst>
                    <a:ext uri="{9D8B030D-6E8A-4147-A177-3AD203B41FA5}">
                      <a16:colId xmlns:a16="http://schemas.microsoft.com/office/drawing/2014/main" val="4193808836"/>
                    </a:ext>
                  </a:extLst>
                </a:gridCol>
              </a:tblGrid>
              <a:tr h="80783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3110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u="none" strike="noStrike" dirty="0">
                          <a:effectLst/>
                        </a:rPr>
                        <a:t>Identificação das Transferências da União decorrentes de emendas parlamentares individuais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u="none" strike="noStrike" dirty="0">
                          <a:effectLst/>
                        </a:rPr>
                        <a:t>Transferências decorrentes de emendas parlamentares individuais, na forma previstas no parágrafo 9º do art. 166, da CF/88,  acrescido pela Emenda Constitucional nº 86/2015. 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extLst>
                  <a:ext uri="{0D108BD9-81ED-4DB2-BD59-A6C34878D82A}">
                    <a16:rowId xmlns:a16="http://schemas.microsoft.com/office/drawing/2014/main" val="957597874"/>
                  </a:ext>
                </a:extLst>
              </a:tr>
              <a:tr h="90798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</a:rPr>
                        <a:t>3120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u="none" strike="noStrike" dirty="0">
                          <a:effectLst/>
                        </a:rPr>
                        <a:t>Identificação das Transferências da União decorrentes de emendas parlamentares de bancada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effectLst/>
                        </a:rPr>
                        <a:t>Transferências decorrentes de emendas parlamentares de bancada, na forma prevista no parágrafo 11 do art. 166, da CF/88, acrescido pela Emenda Constitucional nº 100/2019.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98" marR="7398" marT="7398" marB="0" anchor="ctr"/>
                </a:tc>
                <a:extLst>
                  <a:ext uri="{0D108BD9-81ED-4DB2-BD59-A6C34878D82A}">
                    <a16:rowId xmlns:a16="http://schemas.microsoft.com/office/drawing/2014/main" val="3173330474"/>
                  </a:ext>
                </a:extLst>
              </a:tr>
            </a:tbl>
          </a:graphicData>
        </a:graphic>
      </p:graphicFrame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94575720-189D-845D-DFE5-86939B1EA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236319"/>
              </p:ext>
            </p:extLst>
          </p:nvPr>
        </p:nvGraphicFramePr>
        <p:xfrm>
          <a:off x="837026" y="3064092"/>
          <a:ext cx="10515599" cy="11293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8045">
                  <a:extLst>
                    <a:ext uri="{9D8B030D-6E8A-4147-A177-3AD203B41FA5}">
                      <a16:colId xmlns:a16="http://schemas.microsoft.com/office/drawing/2014/main" val="2541026444"/>
                    </a:ext>
                  </a:extLst>
                </a:gridCol>
                <a:gridCol w="9467554">
                  <a:extLst>
                    <a:ext uri="{9D8B030D-6E8A-4147-A177-3AD203B41FA5}">
                      <a16:colId xmlns:a16="http://schemas.microsoft.com/office/drawing/2014/main" val="1007439727"/>
                    </a:ext>
                  </a:extLst>
                </a:gridCol>
              </a:tblGrid>
              <a:tr h="34770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Recursos do Exercício Corrente</a:t>
                      </a:r>
                    </a:p>
                  </a:txBody>
                  <a:tcPr marL="7398" marR="7398" marT="7398" marB="0" anchor="ctr"/>
                </a:tc>
                <a:extLst>
                  <a:ext uri="{0D108BD9-81ED-4DB2-BD59-A6C34878D82A}">
                    <a16:rowId xmlns:a16="http://schemas.microsoft.com/office/drawing/2014/main" val="957597874"/>
                  </a:ext>
                </a:extLst>
              </a:tr>
              <a:tr h="39080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2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Recursos de Exercícios Anteriores</a:t>
                      </a:r>
                    </a:p>
                  </a:txBody>
                  <a:tcPr marL="7398" marR="7398" marT="7398" marB="0" anchor="ctr"/>
                </a:tc>
                <a:extLst>
                  <a:ext uri="{0D108BD9-81ED-4DB2-BD59-A6C34878D82A}">
                    <a16:rowId xmlns:a16="http://schemas.microsoft.com/office/drawing/2014/main" val="3173330474"/>
                  </a:ext>
                </a:extLst>
              </a:tr>
              <a:tr h="39080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7398" marR="7398" marT="7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Recursos Condicionados</a:t>
                      </a:r>
                    </a:p>
                  </a:txBody>
                  <a:tcPr marL="7398" marR="7398" marT="7398" marB="0" anchor="ctr"/>
                </a:tc>
                <a:extLst>
                  <a:ext uri="{0D108BD9-81ED-4DB2-BD59-A6C34878D82A}">
                    <a16:rowId xmlns:a16="http://schemas.microsoft.com/office/drawing/2014/main" val="3053166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2048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0" i="1" u="none" strike="noStrike" baseline="0" dirty="0">
                <a:latin typeface="Century Gothic" panose="020B0502020202020204" pitchFamily="34" charset="0"/>
              </a:rPr>
              <a:t>O Grupo de Natureza da Despesa (GND) é um agrupamento dos tipos de despesas que possuem atributos semelhantes.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GRUPO DE NATUREZA DE DESPESA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8E7C4A4E-5217-3AC5-6780-E118FA7AC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65" y="3052691"/>
            <a:ext cx="11688174" cy="37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7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CENSO SUAS - FUNDOS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50A865D-7D03-11CB-C170-68BA3A6998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1" t="28990" r="9051" b="20586"/>
          <a:stretch/>
        </p:blipFill>
        <p:spPr>
          <a:xfrm>
            <a:off x="356811" y="2570107"/>
            <a:ext cx="11478378" cy="382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2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000" b="0" i="0" u="none" strike="noStrike" baseline="0" dirty="0"/>
              <a:t>Quando o gestor tem necessidade de realizar ajustes na despesa a ser realizada, ele solicita a abertura de créditos adicionais que podem ser abertos por portaria, decreto ou lei.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i="0" u="none" strike="noStrike" baseline="0" dirty="0"/>
              <a:t>Suplementares, </a:t>
            </a:r>
            <a:r>
              <a:rPr lang="pt-BR" sz="2000" b="0" i="0" u="none" strike="noStrike" baseline="0" dirty="0"/>
              <a:t>os destinados a reforço de dotação orçamentária; (remanejamento)</a:t>
            </a:r>
          </a:p>
          <a:p>
            <a:pPr algn="just"/>
            <a:endParaRPr lang="pt-BR" sz="2000" b="0" i="0" u="none" strike="noStrike" baseline="0" dirty="0">
              <a:solidFill>
                <a:srgbClr val="000000"/>
              </a:solidFill>
            </a:endParaRPr>
          </a:p>
          <a:p>
            <a:pPr algn="just"/>
            <a:r>
              <a:rPr lang="pt-BR" sz="2000" b="1" i="0" u="none" strike="noStrike" baseline="0" dirty="0"/>
              <a:t>Especiais</a:t>
            </a:r>
            <a:r>
              <a:rPr lang="pt-BR" sz="2000" b="0" i="0" u="none" strike="noStrike" baseline="0" dirty="0"/>
              <a:t>, os destinados a despesas para as quais não haja dotação orçamentária específica;</a:t>
            </a:r>
          </a:p>
          <a:p>
            <a:pPr algn="just"/>
            <a:endParaRPr lang="pt-BR" sz="2000" b="0" i="0" u="none" strike="noStrike" baseline="0" dirty="0"/>
          </a:p>
          <a:p>
            <a:pPr algn="just"/>
            <a:r>
              <a:rPr lang="pt-BR" sz="2000" b="1" i="0" u="none" strike="noStrike" baseline="0" dirty="0"/>
              <a:t>Extraordinários</a:t>
            </a:r>
            <a:r>
              <a:rPr lang="pt-BR" sz="2000" b="0" i="0" u="none" strike="noStrike" baseline="0" dirty="0"/>
              <a:t>, os destinados a despesas urgentes e imprevistas, em caso de guerra, comoção intestina ou calamidade pública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0" i="0" u="none" strike="noStrike" baseline="0" dirty="0"/>
              <a:t>OBS: Os créditos suplementares e especiais serão autorizados por portaria ou lei e sua abertura depende da existência de recursos disponíveis para ocorrer a despesa e será precedida de exposição justificativa.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CRÉDITOS ADICIONAIS</a:t>
            </a:r>
            <a:endParaRPr lang="pt-BR" sz="22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43109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000" b="0" i="0" u="none" strike="noStrike" baseline="0" dirty="0"/>
              <a:t>Os recursos para abertura de créditos suplementares e especiais poderão ser advindos de superávit financeiro apurado em balanço patrimonial do exercício anterior, excesso em situações específicas, </a:t>
            </a:r>
            <a:r>
              <a:rPr lang="pt-BR" sz="2000" dirty="0">
                <a:solidFill>
                  <a:srgbClr val="000000"/>
                </a:solidFill>
              </a:rPr>
              <a:t>c</a:t>
            </a:r>
            <a:r>
              <a:rPr lang="pt-BR" sz="2000" b="0" i="0" u="none" strike="noStrike" baseline="0" dirty="0"/>
              <a:t>om prévia e específica autorização legislativa.</a:t>
            </a:r>
          </a:p>
          <a:p>
            <a:pPr algn="just"/>
            <a:endParaRPr lang="pt-BR" sz="2000" b="0" i="0" u="none" strike="noStrike" baseline="0" dirty="0"/>
          </a:p>
          <a:p>
            <a:pPr algn="just"/>
            <a:r>
              <a:rPr lang="pt-BR" sz="2000" b="0" i="0" u="none" strike="noStrike" baseline="0" dirty="0"/>
              <a:t>I. Entende-se por </a:t>
            </a:r>
            <a:r>
              <a:rPr lang="pt-BR" sz="2000" b="1" i="0" u="none" strike="noStrike" baseline="0" dirty="0"/>
              <a:t>superávit financeiro </a:t>
            </a:r>
            <a:r>
              <a:rPr lang="pt-BR" sz="2000" b="0" i="0" u="none" strike="noStrike" baseline="0" dirty="0"/>
              <a:t>a diferença positiva entre o ativo financeiro e o passivo financeiro, conjugando-se , ainda, os saldos dos créditos adicionais transferidos e as operações de credito a eles vinculadas.</a:t>
            </a:r>
          </a:p>
          <a:p>
            <a:pPr algn="just"/>
            <a:r>
              <a:rPr lang="pt-BR" sz="2000" b="0" i="0" u="none" strike="noStrike" baseline="0" dirty="0"/>
              <a:t>II. Entende-se por </a:t>
            </a:r>
            <a:r>
              <a:rPr lang="pt-BR" sz="2000" b="1" i="0" u="none" strike="noStrike" baseline="0" dirty="0"/>
              <a:t>excesso de arrecadação</a:t>
            </a:r>
            <a:r>
              <a:rPr lang="pt-BR" sz="2000" b="0" i="0" u="none" strike="noStrike" baseline="0" dirty="0"/>
              <a:t>, o saldo positivo das diferenças acumuladas </a:t>
            </a:r>
            <a:r>
              <a:rPr lang="pt-BR" sz="2000" b="0" i="0" u="sng" strike="noStrike" baseline="0" dirty="0"/>
              <a:t>mês a mês</a:t>
            </a:r>
            <a:r>
              <a:rPr lang="pt-BR" sz="2000" b="0" i="0" u="none" strike="noStrike" baseline="0" dirty="0"/>
              <a:t> entre a arrecadação prevista e a realizada, considerando-se, ainda, a tendência do exercício. A apuração dos recursos a serem utilizados serão descontados dos valores dos créditos extraordinários abertos no exercício.</a:t>
            </a:r>
          </a:p>
          <a:p>
            <a:pPr algn="l"/>
            <a:endParaRPr lang="pt-BR" sz="1800" b="0" i="0" u="none" strike="noStrike" baseline="0" dirty="0">
              <a:latin typeface="Century Gothic" panose="020B0502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SUPERÁVIT FINANCEIRO</a:t>
            </a:r>
            <a:endParaRPr lang="pt-BR" sz="22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33941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O gestor público deve entender as fases da despesa para conseguir gerenciar os recursos sob sua responsabilidade. É necessário ele entender quando está sendo tratado algo do ponto de vista orçamentário, por exemplo, a realização de um empenho, a inscrição de restos a pagar ou a liquidação de uma despesa, bem como quando a temática refere-se a execução financeira como a realização do pagamento.</a:t>
            </a:r>
          </a:p>
          <a:p>
            <a:pPr algn="just"/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A despesa de forma resumida possui as seguintes fases: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FASES DA DESPESA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C4A4545-6A5A-F345-7CA7-2149C54B5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52" y="4517195"/>
            <a:ext cx="106584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2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57CDF4F-9954-6E54-DC12-5B39D1FDBBA3}"/>
              </a:ext>
            </a:extLst>
          </p:cNvPr>
          <p:cNvSpPr txBox="1"/>
          <p:nvPr/>
        </p:nvSpPr>
        <p:spPr>
          <a:xfrm>
            <a:off x="277250" y="2440305"/>
            <a:ext cx="1107537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pt-BR" sz="1800" b="0" i="0" u="none" strike="noStrike" baseline="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Do ponto de vista organizacional os FAS podem ser analisados sob os aspectos legais, político-administrativos e organizacionais. Não existe uma estrutura obrigatória e monolítica para seguir, mas existem questões balizares, por exemplo, a inscrição no Cadastro Nacional de Pessoa Jurídica (CNPJ), conforme a Instrução Normativa RFB nº 1.863, de 27 de dezembro de 2018.</a:t>
            </a:r>
          </a:p>
          <a:p>
            <a:pPr algn="just"/>
            <a:endParaRPr lang="pt-BR" dirty="0">
              <a:latin typeface="Century Gothic" panose="020B0502020202020204" pitchFamily="34" charset="0"/>
            </a:endParaRPr>
          </a:p>
          <a:p>
            <a:pPr algn="l"/>
            <a:endParaRPr lang="pt-BR" sz="1800" b="0" i="0" u="none" strike="noStrike" baseline="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pt-BR" sz="1800" b="1" i="0" u="none" strike="noStrike" baseline="0" dirty="0">
                <a:latin typeface="Century Gothic" panose="020B0502020202020204" pitchFamily="34" charset="0"/>
              </a:rPr>
              <a:t>CÓDIGOS DE NATUREZA JURÍDICA -CNPJ</a:t>
            </a:r>
            <a:endParaRPr lang="pt-BR" sz="1800" b="0" i="0" u="none" strike="noStrike" baseline="0" dirty="0">
              <a:latin typeface="Century Gothic" panose="020B0502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Fundo de Assistência Social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ORGANIZAÇÃO DO FAS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6B4C6AF1-F7D0-0E75-20B8-1D1B33714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575" y="4675310"/>
            <a:ext cx="88487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68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Fundo de Assistência Social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ESTRUTURAÇÃO DO FAS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495F7803-2381-396F-FD5D-D1F2EA5C2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001" y="2314484"/>
            <a:ext cx="8253998" cy="449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905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9E328C0-A01C-7735-B5DC-124C1F4D7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570107"/>
            <a:ext cx="101631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309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Repasses de Recursos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F44D581-0841-19A2-0627-ACE2FAB42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720876"/>
            <a:ext cx="10201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63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EAAFB66B-F3E6-B9AC-F76B-26DFF93063FD}"/>
              </a:ext>
            </a:extLst>
          </p:cNvPr>
          <p:cNvSpPr txBox="1"/>
          <p:nvPr/>
        </p:nvSpPr>
        <p:spPr>
          <a:xfrm>
            <a:off x="497058" y="2169132"/>
            <a:ext cx="11197883" cy="4494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400" b="1" dirty="0"/>
              <a:t>Recursos Estaduais: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Apoio financeiro à Gestão do SUAS e do PBF*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de Serviços Tipificados Municipais ou Regionalizados*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Execução direta de serviços de média e alta complexidade*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dos benefícios eventuais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Apoio financeiro à Programas e Projetos Socioassistenciais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Apoiar os municípios às situações em caráter de emergência*</a:t>
            </a: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Estimular e apoiar financeiramente as associações e consórcios municipais para realização de serviços.</a:t>
            </a:r>
          </a:p>
          <a:p>
            <a:endParaRPr lang="pt-BR" dirty="0"/>
          </a:p>
          <a:p>
            <a:r>
              <a:rPr lang="pt-BR" dirty="0"/>
              <a:t>*Ver Lei 8742/1993, Art. 13; NOB SUAS 2012 </a:t>
            </a:r>
            <a:r>
              <a:rPr lang="pt-BR" dirty="0" err="1"/>
              <a:t>Arts</a:t>
            </a:r>
            <a:r>
              <a:rPr lang="pt-BR" dirty="0"/>
              <a:t>. 15 e 54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2C080EC-B81E-3298-A0EA-FC4B038453AC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</p:spTree>
    <p:extLst>
      <p:ext uri="{BB962C8B-B14F-4D97-AF65-F5344CB8AC3E}">
        <p14:creationId xmlns:p14="http://schemas.microsoft.com/office/powerpoint/2010/main" val="31481664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407962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819291" y="869627"/>
            <a:ext cx="355912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ESTRUTURA DOS BLOCOS</a:t>
            </a:r>
            <a:endParaRPr lang="pt-BR" sz="2200" dirty="0">
              <a:highlight>
                <a:srgbClr val="C0C0C0"/>
              </a:highlight>
            </a:endParaRPr>
          </a:p>
        </p:txBody>
      </p:sp>
      <p:graphicFrame>
        <p:nvGraphicFramePr>
          <p:cNvPr id="9" name="Espaço Reservado para Conteúdo 3">
            <a:extLst>
              <a:ext uri="{FF2B5EF4-FFF2-40B4-BE49-F238E27FC236}">
                <a16:creationId xmlns:a16="http://schemas.microsoft.com/office/drawing/2014/main" id="{E3758630-72EA-A6C9-F1A5-AC3B21CF64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4648680"/>
              </p:ext>
            </p:extLst>
          </p:nvPr>
        </p:nvGraphicFramePr>
        <p:xfrm>
          <a:off x="1590265" y="1888267"/>
          <a:ext cx="9011469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6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7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/>
                        <a:t>NOME DA CONTA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/>
                        <a:t>NOME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/>
                        <a:t>UNIFICAÇÃO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BL</a:t>
                      </a:r>
                      <a:r>
                        <a:rPr lang="pt-BR" sz="1800" b="0" baseline="0" dirty="0"/>
                        <a:t> GBF FNAS</a:t>
                      </a:r>
                      <a:endParaRPr lang="pt-BR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Bloco Gestão Bolsa</a:t>
                      </a:r>
                      <a:r>
                        <a:rPr lang="pt-BR" sz="1800" b="0" baseline="0" dirty="0"/>
                        <a:t> Família</a:t>
                      </a:r>
                      <a:endParaRPr lang="pt-BR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IGDPBF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BL</a:t>
                      </a:r>
                      <a:r>
                        <a:rPr lang="pt-BR" sz="1800" b="0" baseline="0" dirty="0"/>
                        <a:t> GSUAS FNAS</a:t>
                      </a:r>
                      <a:endParaRPr lang="pt-BR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Bloco Gestão do SUAS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IGDSUAS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BL PSB FNAS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Bloco Proteção Social Básica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CRAS, Equipe Volante,</a:t>
                      </a:r>
                      <a:r>
                        <a:rPr lang="pt-BR" sz="1800" b="0" baseline="0" dirty="0"/>
                        <a:t> </a:t>
                      </a:r>
                      <a:r>
                        <a:rPr lang="pt-BR" sz="1800" b="0" dirty="0"/>
                        <a:t>SCFV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BL MAC FNAS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Bloco Proteção Social Especial de Média e Alta Complexidade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dirty="0"/>
                        <a:t>CREAS, Centro POP, MSE,</a:t>
                      </a:r>
                      <a:r>
                        <a:rPr lang="pt-BR" sz="1800" b="0" baseline="0" dirty="0"/>
                        <a:t> </a:t>
                      </a:r>
                      <a:r>
                        <a:rPr lang="pt-BR" sz="1800" b="0" dirty="0"/>
                        <a:t>Transição MC, </a:t>
                      </a:r>
                      <a:r>
                        <a:rPr lang="pt-BR" sz="1800" b="0" dirty="0" err="1"/>
                        <a:t>PAC’s</a:t>
                      </a:r>
                      <a:endParaRPr lang="pt-BR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Criança Feliz, ACESSUAS Trabalho, BPC</a:t>
                      </a:r>
                      <a:r>
                        <a:rPr lang="pt-BR" sz="1800" b="0" baseline="0" dirty="0"/>
                        <a:t> na Escola, PVAC (...)</a:t>
                      </a:r>
                      <a:endParaRPr lang="pt-BR" sz="18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800" b="0" dirty="0"/>
                        <a:t>Os Programas</a:t>
                      </a:r>
                      <a:r>
                        <a:rPr lang="pt-BR" sz="1800" b="0" baseline="0" dirty="0"/>
                        <a:t> mudam de contas mas continuam separados. Cada programa com sua conta específica.</a:t>
                      </a:r>
                      <a:endParaRPr lang="pt-BR" sz="1800" b="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PSE MC</a:t>
                      </a:r>
                      <a:r>
                        <a:rPr lang="pt-BR" sz="1800" b="0" baseline="0" dirty="0"/>
                        <a:t> Estadual</a:t>
                      </a:r>
                      <a:endParaRPr lang="pt-BR" sz="18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800" b="0" dirty="0" err="1"/>
                        <a:t>Co-financiamento</a:t>
                      </a:r>
                      <a:r>
                        <a:rPr lang="pt-BR" sz="1800" b="0" baseline="0" dirty="0"/>
                        <a:t> Estadual para Serviços de PSE MC</a:t>
                      </a:r>
                      <a:endParaRPr lang="pt-BR" sz="1800" b="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SIGTV3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800" b="0" dirty="0"/>
                        <a:t>Recursos para Custeio conforme cadastro no SigTV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485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b="0" dirty="0"/>
                        <a:t>SIGTV4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dirty="0"/>
                        <a:t>Recursos para Equipamentos conforme cadastro no SigTV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998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343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ESTRUTURA DOS BLOCOS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CE97AC2-3EB9-E706-9503-C25DE0A6EEEE}"/>
              </a:ext>
            </a:extLst>
          </p:cNvPr>
          <p:cNvSpPr txBox="1"/>
          <p:nvPr/>
        </p:nvSpPr>
        <p:spPr>
          <a:xfrm>
            <a:off x="759654" y="3527476"/>
            <a:ext cx="45297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>
                <a:latin typeface="Century Gothic" panose="020B0502020202020204" pitchFamily="34" charset="0"/>
              </a:rPr>
              <a:t>Os Programas e Projetos não estão contidos nos blocos de financiamento, sendo os recursos repassados em contas específicas para cada finalidade. Da mesma forma acontece com os recursos vinculados ao SigTV.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C70B129-042C-4E0B-62FC-A151BF99081C}"/>
              </a:ext>
            </a:extLst>
          </p:cNvPr>
          <p:cNvSpPr txBox="1"/>
          <p:nvPr/>
        </p:nvSpPr>
        <p:spPr>
          <a:xfrm>
            <a:off x="6794695" y="2786409"/>
            <a:ext cx="4637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Os recursos de cada bloco de financiamento poderão ser utilizados em qualquer um dos seus componentes desde que sejam as seguradas as ofertas das ações pactuadas, dentro dos padrões e condições normatizadas de cada componente.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4C366A7-2160-DE1E-5973-97F94B2B2AF2}"/>
              </a:ext>
            </a:extLst>
          </p:cNvPr>
          <p:cNvSpPr txBox="1"/>
          <p:nvPr/>
        </p:nvSpPr>
        <p:spPr>
          <a:xfrm>
            <a:off x="6096000" y="5732585"/>
            <a:ext cx="45297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>
                <a:latin typeface="Century Gothic" panose="020B0502020202020204" pitchFamily="34" charset="0"/>
              </a:rPr>
              <a:t>Caso o Programa acabe ou o recurso em conta seja inexequível, o que devo fazer?</a:t>
            </a:r>
          </a:p>
        </p:txBody>
      </p:sp>
      <p:sp>
        <p:nvSpPr>
          <p:cNvPr id="13" name="Balão de Fala: Retângulo com Cantos Arredondados 12">
            <a:extLst>
              <a:ext uri="{FF2B5EF4-FFF2-40B4-BE49-F238E27FC236}">
                <a16:creationId xmlns:a16="http://schemas.microsoft.com/office/drawing/2014/main" id="{FC83C9A0-53AF-4692-CC62-E1FE81F3A960}"/>
              </a:ext>
            </a:extLst>
          </p:cNvPr>
          <p:cNvSpPr/>
          <p:nvPr/>
        </p:nvSpPr>
        <p:spPr>
          <a:xfrm>
            <a:off x="5688566" y="4849956"/>
            <a:ext cx="1062221" cy="708845"/>
          </a:xfrm>
          <a:prstGeom prst="wedgeRoundRectCallout">
            <a:avLst>
              <a:gd name="adj1" fmla="val 32646"/>
              <a:gd name="adj2" fmla="val 81749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4" name="Balão de Fala: Retângulo com Cantos Arredondados 13">
            <a:extLst>
              <a:ext uri="{FF2B5EF4-FFF2-40B4-BE49-F238E27FC236}">
                <a16:creationId xmlns:a16="http://schemas.microsoft.com/office/drawing/2014/main" id="{877AEBAA-C5B1-6E49-2C71-A8CAF20ED44C}"/>
              </a:ext>
            </a:extLst>
          </p:cNvPr>
          <p:cNvSpPr/>
          <p:nvPr/>
        </p:nvSpPr>
        <p:spPr>
          <a:xfrm>
            <a:off x="545068" y="2555220"/>
            <a:ext cx="1062221" cy="708845"/>
          </a:xfrm>
          <a:prstGeom prst="wedgeRoundRectCallout">
            <a:avLst>
              <a:gd name="adj1" fmla="val 32646"/>
              <a:gd name="adj2" fmla="val 81749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5" name="Balão de Fala: Retângulo com Cantos Arredondados 14">
            <a:extLst>
              <a:ext uri="{FF2B5EF4-FFF2-40B4-BE49-F238E27FC236}">
                <a16:creationId xmlns:a16="http://schemas.microsoft.com/office/drawing/2014/main" id="{DD0B4009-3E64-7973-2AC4-A9CF142E49CE}"/>
              </a:ext>
            </a:extLst>
          </p:cNvPr>
          <p:cNvSpPr/>
          <p:nvPr/>
        </p:nvSpPr>
        <p:spPr>
          <a:xfrm>
            <a:off x="6474600" y="1831378"/>
            <a:ext cx="1062221" cy="708845"/>
          </a:xfrm>
          <a:prstGeom prst="wedgeRoundRectCallout">
            <a:avLst>
              <a:gd name="adj1" fmla="val 32646"/>
              <a:gd name="adj2" fmla="val 81749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60539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RECURSOS PORTARIA 884/2023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4" name="Imagem 3" descr="Uma imagem contendo placar, placa, relógio, verde&#10;&#10;Descrição gerada automaticamente">
            <a:extLst>
              <a:ext uri="{FF2B5EF4-FFF2-40B4-BE49-F238E27FC236}">
                <a16:creationId xmlns:a16="http://schemas.microsoft.com/office/drawing/2014/main" id="{5E3C5785-4CCF-2B6A-F8E5-44D54EBF8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725" y="2159159"/>
            <a:ext cx="2272164" cy="227216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DA52EC55-625A-FC52-64C2-074EE21A0111}"/>
              </a:ext>
            </a:extLst>
          </p:cNvPr>
          <p:cNvSpPr txBox="1"/>
          <p:nvPr/>
        </p:nvSpPr>
        <p:spPr>
          <a:xfrm>
            <a:off x="256033" y="2440305"/>
            <a:ext cx="968982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Art. 1º Fica autorizada a reprogramação dos saldos financeiros remanescentes de exercícios anteriores, provenientes do Fundo Nacional de Assistência Social (FNAS) para enfrentamento da pandemia da COVID-19, para execução pelos entes federativos até </a:t>
            </a:r>
            <a:r>
              <a:rPr lang="pt-BR" sz="1800" b="1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31 de dezembro de 2023</a:t>
            </a:r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, nos termos desta Portaria.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Art. 2º A reprogramação dos saldos financeiros de que trata esta Portaria será destinada à realização das ações de Assistência Social: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I. continuidade dos atendimentos socioassistenciais e do trabalho social junto às famílias e indivíduos;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II. identificação de novas famílias e indivíduos que demandem ofertas do SUAS no contexto do pós-emergência, assegurando a inserção na rede de serviços e benefícios socioassistenciais, com ênfase no esforço nacional de fortalecimento do Cadastro Único;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III. articulação das ações intersetoriais</a:t>
            </a:r>
            <a:r>
              <a:rPr lang="pt-BR" dirty="0">
                <a:solidFill>
                  <a:srgbClr val="162937"/>
                </a:solidFill>
                <a:latin typeface="Century Gothic" panose="020B0502020202020204" pitchFamily="34" charset="0"/>
              </a:rPr>
              <a:t>;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162937"/>
                </a:solidFill>
                <a:latin typeface="Century Gothic" panose="020B0502020202020204" pitchFamily="34" charset="0"/>
              </a:rPr>
              <a:t>IV. elaboração de estudos e diagnósticos, em conjunto com a coordenação e equipe das unidades socioassistenciais de referência.</a:t>
            </a:r>
            <a:endParaRPr lang="pt-BR" sz="1800" b="0" i="0" u="none" strike="noStrike" baseline="0" dirty="0">
              <a:latin typeface="Century Gothic" panose="020B0502020202020204" pitchFamily="34" charset="0"/>
            </a:endParaRPr>
          </a:p>
        </p:txBody>
      </p:sp>
      <p:sp>
        <p:nvSpPr>
          <p:cNvPr id="3" name="Balão de Fala: Retângulo com Cantos Arredondados 2">
            <a:extLst>
              <a:ext uri="{FF2B5EF4-FFF2-40B4-BE49-F238E27FC236}">
                <a16:creationId xmlns:a16="http://schemas.microsoft.com/office/drawing/2014/main" id="{B41C3CA8-5D65-FDA9-EDF9-382E30C3AF18}"/>
              </a:ext>
            </a:extLst>
          </p:cNvPr>
          <p:cNvSpPr/>
          <p:nvPr/>
        </p:nvSpPr>
        <p:spPr>
          <a:xfrm>
            <a:off x="10131873" y="4917948"/>
            <a:ext cx="1941015" cy="1159296"/>
          </a:xfrm>
          <a:prstGeom prst="wedgeRoundRectCallout">
            <a:avLst>
              <a:gd name="adj1" fmla="val -65008"/>
              <a:gd name="adj2" fmla="val -77259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rgbClr val="C00000"/>
                </a:solidFill>
              </a:rPr>
              <a:t>EC 132/23</a:t>
            </a:r>
          </a:p>
          <a:p>
            <a:pPr algn="ctr"/>
            <a:r>
              <a:rPr lang="pt-BR" sz="2400" b="1" dirty="0">
                <a:solidFill>
                  <a:srgbClr val="C00000"/>
                </a:solidFill>
              </a:rPr>
              <a:t>31/12/2024</a:t>
            </a:r>
          </a:p>
        </p:txBody>
      </p:sp>
    </p:spTree>
    <p:extLst>
      <p:ext uri="{BB962C8B-B14F-4D97-AF65-F5344CB8AC3E}">
        <p14:creationId xmlns:p14="http://schemas.microsoft.com/office/powerpoint/2010/main" val="2245614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RECURSOS PORTARIA 886/2023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4" name="Imagem 3" descr="Uma imagem contendo placar, placa, relógio, verde&#10;&#10;Descrição gerada automaticamente">
            <a:extLst>
              <a:ext uri="{FF2B5EF4-FFF2-40B4-BE49-F238E27FC236}">
                <a16:creationId xmlns:a16="http://schemas.microsoft.com/office/drawing/2014/main" id="{5E3C5785-4CCF-2B6A-F8E5-44D54EBF8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725" y="2159159"/>
            <a:ext cx="2272164" cy="227216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DA52EC55-625A-FC52-64C2-074EE21A0111}"/>
              </a:ext>
            </a:extLst>
          </p:cNvPr>
          <p:cNvSpPr txBox="1"/>
          <p:nvPr/>
        </p:nvSpPr>
        <p:spPr>
          <a:xfrm>
            <a:off x="368574" y="2440671"/>
            <a:ext cx="9432151" cy="4355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Art. 3º Os recursos de que trata esta Portaria serão destinados à estruturação e custeio de serviços da Proteção Social Básica e Proteção Social Especial, de forma extraordinária:</a:t>
            </a:r>
          </a:p>
          <a:p>
            <a:pPr algn="l"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 - incrementar de maneira temporária as transferências regulares e automáticas dos serviços nacionalmente tipificados;</a:t>
            </a:r>
          </a:p>
          <a:p>
            <a:pPr algn="l"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II - reforma de unidades estatais que prestam serviços socioassistenciais nacionalmente tipificados; (</a:t>
            </a:r>
            <a:r>
              <a:rPr lang="pt-BR" sz="1800" b="0" i="0" u="none" strike="noStrike" baseline="0" dirty="0" err="1">
                <a:latin typeface="Century Gothic" panose="020B0502020202020204" pitchFamily="34" charset="0"/>
              </a:rPr>
              <a:t>TransfereGov</a:t>
            </a: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)</a:t>
            </a:r>
          </a:p>
          <a:p>
            <a:pPr algn="l"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III - aquisição centralizada de veículos pelo MDS;</a:t>
            </a:r>
          </a:p>
          <a:p>
            <a:pPr algn="l"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IV - construção e/ou ampliação de CRAS, CREAS e Centros POP; (</a:t>
            </a:r>
            <a:r>
              <a:rPr lang="pt-BR" sz="1800" b="0" i="0" u="none" strike="noStrike" baseline="0" dirty="0" err="1">
                <a:latin typeface="Century Gothic" panose="020B0502020202020204" pitchFamily="34" charset="0"/>
              </a:rPr>
              <a:t>TransfereGov</a:t>
            </a: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)</a:t>
            </a:r>
          </a:p>
          <a:p>
            <a:pPr algn="l">
              <a:spcBef>
                <a:spcPts val="600"/>
              </a:spcBef>
            </a:pPr>
            <a:r>
              <a:rPr lang="pt-BR" dirty="0">
                <a:latin typeface="Century Gothic" panose="020B0502020202020204" pitchFamily="34" charset="0"/>
              </a:rPr>
              <a:t>V</a:t>
            </a: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 - aquisição de equipamentos e materiais permanentes elegíveis na Portaria 69/2022;</a:t>
            </a:r>
          </a:p>
          <a:p>
            <a:pPr algn="l"/>
            <a:endParaRPr lang="pt-BR" sz="1800" b="0" i="0" u="none" strike="noStrike" baseline="0" dirty="0">
              <a:latin typeface="Calibri" panose="020F0502020204030204" pitchFamily="34" charset="0"/>
            </a:endParaRPr>
          </a:p>
          <a:p>
            <a:pPr algn="l"/>
            <a:r>
              <a:rPr lang="pt-BR" b="1" dirty="0">
                <a:solidFill>
                  <a:srgbClr val="FF0000"/>
                </a:solidFill>
                <a:latin typeface="Century Gothic" panose="020B0502020202020204" pitchFamily="34" charset="0"/>
              </a:rPr>
              <a:t>ATENÇÃO: Só está autorizado pagamento de pessoal a partir de recursos SigTV3 repassados em 2023 em diante.</a:t>
            </a:r>
          </a:p>
        </p:txBody>
      </p:sp>
    </p:spTree>
    <p:extLst>
      <p:ext uri="{BB962C8B-B14F-4D97-AF65-F5344CB8AC3E}">
        <p14:creationId xmlns:p14="http://schemas.microsoft.com/office/powerpoint/2010/main" val="25051904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placar, placa, relógio, verde&#10;&#10;Descrição gerada automaticamente">
            <a:extLst>
              <a:ext uri="{FF2B5EF4-FFF2-40B4-BE49-F238E27FC236}">
                <a16:creationId xmlns:a16="http://schemas.microsoft.com/office/drawing/2014/main" id="{5E3C5785-4CCF-2B6A-F8E5-44D54EBF8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739" y="2362359"/>
            <a:ext cx="1759698" cy="175969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C8E8181-46C4-3FBA-9540-A93301DD9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926" y="-13156"/>
            <a:ext cx="10287752" cy="687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79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EXECUÇÃO FINANCEIRA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6DEBC79-1054-6180-5EED-4E0C971F2787}"/>
              </a:ext>
            </a:extLst>
          </p:cNvPr>
          <p:cNvSpPr txBox="1"/>
          <p:nvPr/>
        </p:nvSpPr>
        <p:spPr>
          <a:xfrm>
            <a:off x="314178" y="2092992"/>
            <a:ext cx="11563643" cy="460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</a:pPr>
            <a:endParaRPr lang="pt-BR" sz="1600" b="0" i="0" u="none" strike="noStrike" baseline="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A execução de recursos federais tem regras próprias para ser possível a realização da análise do </a:t>
            </a:r>
            <a:r>
              <a:rPr lang="pt-BR" sz="1800" b="1" i="0" u="none" strike="noStrike" baseline="0" dirty="0">
                <a:latin typeface="Century Gothic" panose="020B0502020202020204" pitchFamily="34" charset="0"/>
              </a:rPr>
              <a:t>nexo de causalidade entre o recurso repassado e a despesa</a:t>
            </a: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, da execução dentro da finalidade e atendimentos dos eventuais prazos estipulados em norma.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Um dos mecanismos utilizados para organizar a execução dos recursos é a conta específica ou exclusiva e a execução obrigatória dos recursos nela.</a:t>
            </a:r>
            <a:endParaRPr lang="pt-BR" dirty="0">
              <a:latin typeface="Century Gothic" panose="020B0502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Assim,</a:t>
            </a:r>
            <a:r>
              <a:rPr lang="pt-PT" sz="1800" spc="-1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pt-PT" sz="1800" spc="-7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obrigatório a</a:t>
            </a:r>
            <a:r>
              <a:rPr lang="pt-PT" sz="1800" spc="-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execução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</a:t>
            </a:r>
            <a:r>
              <a:rPr lang="pt-PT" sz="1800" spc="-2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recursos</a:t>
            </a:r>
            <a:r>
              <a:rPr lang="pt-PT" sz="1800" spc="-3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cofinanciamento federal na</a:t>
            </a:r>
            <a:r>
              <a:rPr lang="pt-PT" sz="1800" spc="-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 específica,</a:t>
            </a:r>
            <a:r>
              <a:rPr lang="pt-PT" sz="1800" spc="17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sob pena de reprovação</a:t>
            </a:r>
            <a:r>
              <a:rPr lang="pt-PT" sz="1800" spc="18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</a:t>
            </a:r>
            <a:r>
              <a:rPr lang="pt-PT" sz="1800" spc="16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prestação de contas. Existe uma</a:t>
            </a:r>
            <a:r>
              <a:rPr lang="pt-PT" sz="1800" spc="16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b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exceção</a:t>
            </a:r>
            <a:r>
              <a:rPr lang="pt-PT" sz="1800" b="1" spc="18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 é aplicada ao </a:t>
            </a:r>
            <a:r>
              <a:rPr lang="pt-PT" sz="1800" b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pagamento de pessoal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desde que observado as orientações do FNAS para manter a possibilidade</a:t>
            </a:r>
            <a:r>
              <a:rPr lang="pt-PT" sz="1800" spc="-4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analisar</a:t>
            </a:r>
            <a:r>
              <a:rPr lang="pt-PT" sz="1800" spc="-8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nexo de causalidade</a:t>
            </a:r>
            <a:r>
              <a:rPr lang="pt-PT" sz="1800" spc="-3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a finalidade</a:t>
            </a:r>
            <a:r>
              <a:rPr lang="pt-PT" sz="1800" spc="-4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pagamento.</a:t>
            </a:r>
            <a:endParaRPr lang="pt-BR" sz="1800" dirty="0"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</a:t>
            </a:r>
            <a:r>
              <a:rPr lang="pt-PT" sz="1800" spc="-11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repasses</a:t>
            </a:r>
            <a:r>
              <a:rPr lang="pt-PT" sz="1800" spc="-11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fundo</a:t>
            </a:r>
            <a:r>
              <a:rPr lang="pt-PT" sz="1800" spc="-1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pt-PT" sz="1800" spc="-9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fundo</a:t>
            </a:r>
            <a:r>
              <a:rPr lang="pt-PT" spc="-90" dirty="0"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recursos dos entes federados referentes ao cofinancimento não poderão ser depositados na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</a:t>
            </a:r>
            <a:r>
              <a:rPr lang="pt-PT" sz="1800" spc="-15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específica,</a:t>
            </a:r>
            <a:r>
              <a:rPr lang="pt-PT" sz="1800" spc="-22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conforme</a:t>
            </a:r>
            <a:r>
              <a:rPr lang="pt-PT" sz="1800" spc="-17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pt-PT" sz="1800" spc="-12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disposto</a:t>
            </a:r>
            <a:r>
              <a:rPr lang="pt-PT" sz="1800" spc="-18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</a:t>
            </a:r>
            <a:r>
              <a:rPr lang="pt-PT" sz="1800" spc="-15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§1º</a:t>
            </a:r>
            <a:r>
              <a:rPr lang="pt-PT" sz="1800" spc="-11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art.</a:t>
            </a:r>
            <a:r>
              <a:rPr lang="pt-PT" sz="1800" spc="-16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23</a:t>
            </a:r>
            <a:r>
              <a:rPr lang="pt-PT" sz="1800" spc="-12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</a:t>
            </a:r>
            <a:r>
              <a:rPr lang="pt-PT" sz="1800" spc="-12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Portaria</a:t>
            </a:r>
            <a:r>
              <a:rPr lang="pt-PT" sz="1800" spc="-22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MDS</a:t>
            </a:r>
            <a:r>
              <a:rPr lang="pt-PT" sz="1800" spc="-11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nº</a:t>
            </a:r>
            <a:r>
              <a:rPr lang="pt-PT" sz="1800" spc="-15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113/2015.</a:t>
            </a:r>
            <a:endParaRPr lang="pt-BR" sz="1800" b="0" i="0" u="none" strike="noStrike" baseline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9844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EXECUÇÃO FINANCEIRA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6DEBC79-1054-6180-5EED-4E0C971F2787}"/>
              </a:ext>
            </a:extLst>
          </p:cNvPr>
          <p:cNvSpPr txBox="1"/>
          <p:nvPr/>
        </p:nvSpPr>
        <p:spPr>
          <a:xfrm>
            <a:off x="314178" y="2371979"/>
            <a:ext cx="11563643" cy="1057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pt-PT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 base na finalidade</a:t>
            </a:r>
            <a:r>
              <a:rPr lang="pt-PT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tendo o gasto sido executado com o fulcro de prestar o serviço/programa pretendido, podemos avaliar se o</a:t>
            </a:r>
            <a:r>
              <a:rPr lang="pt-PT" sz="1800" spc="-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item adquirido é </a:t>
            </a:r>
            <a:r>
              <a:rPr lang="pt-PT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coerente</a:t>
            </a:r>
            <a:r>
              <a:rPr lang="pt-PT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 a classificação de despesa. (...)</a:t>
            </a:r>
            <a:endParaRPr lang="pt-BR" sz="1800" b="0" i="0" u="none" strike="noStrike" baseline="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9726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ESTRUTURA DOS BLOCOS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D5BBE001-ED4C-7E39-7DA4-5658E672E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9" y="0"/>
            <a:ext cx="11804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183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ESTRUTURA DOS BLOCOS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5A87089-3253-37A9-6CA1-1C05C50EA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66" y="0"/>
            <a:ext cx="111988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277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ESTRUTURA DOS BLOCOS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DBCBD50-1CE1-53BB-67CF-11A64D9B1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1" y="112544"/>
            <a:ext cx="12159449" cy="666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33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EAAFB66B-F3E6-B9AC-F76B-26DFF93063FD}"/>
              </a:ext>
            </a:extLst>
          </p:cNvPr>
          <p:cNvSpPr txBox="1"/>
          <p:nvPr/>
        </p:nvSpPr>
        <p:spPr>
          <a:xfrm>
            <a:off x="497058" y="2215297"/>
            <a:ext cx="11197883" cy="4417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400" b="1" dirty="0"/>
              <a:t>Recursos Federais: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Apoio financeiro à Gestão e Controle Social do SUAS e do PBF*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de Serviços Tipificados Municipais ou Regionalizados*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dos benefícios eventuais em situação de calamidade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Apoio financeiro à Programas e Projetos Socioassistenciais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 err="1"/>
              <a:t>Co-financiamento</a:t>
            </a:r>
            <a:r>
              <a:rPr lang="pt-BR" sz="2400" dirty="0"/>
              <a:t> para a “estruturação do SUAS” </a:t>
            </a:r>
            <a:r>
              <a:rPr lang="pt-BR" sz="2400" b="0" i="0" u="none" strike="noStrike" baseline="0" dirty="0"/>
              <a:t>incluindo equipamentos, reforma, ampliação e construção de equipamentos públicos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dirty="0"/>
              <a:t>Apoio aos processos formação e capacitação</a:t>
            </a:r>
          </a:p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pt-BR" sz="2400" b="0" i="0" u="none" strike="noStrike" baseline="0" dirty="0"/>
              <a:t>Benefícios </a:t>
            </a:r>
            <a:r>
              <a:rPr lang="pt-BR" sz="2400" dirty="0"/>
              <a:t>de transferência de renda</a:t>
            </a:r>
            <a:endParaRPr lang="pt-BR" sz="2400" b="0" i="0" u="none" strike="noStrike" baseline="0" dirty="0"/>
          </a:p>
          <a:p>
            <a:pPr>
              <a:lnSpc>
                <a:spcPct val="130000"/>
              </a:lnSpc>
            </a:pPr>
            <a:endParaRPr lang="pt-BR" sz="1000" dirty="0"/>
          </a:p>
          <a:p>
            <a:r>
              <a:rPr lang="pt-BR" dirty="0"/>
              <a:t>*Ver Lei 8742/1993, Art. 12; NOB SUAS 2012, </a:t>
            </a:r>
            <a:r>
              <a:rPr lang="pt-BR" dirty="0" err="1"/>
              <a:t>Arts</a:t>
            </a:r>
            <a:r>
              <a:rPr lang="pt-BR" dirty="0"/>
              <a:t>. 13, 55, 56 e 57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856E704-ED77-0E9C-A7B1-4C194ED58EF3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</p:spTree>
    <p:extLst>
      <p:ext uri="{BB962C8B-B14F-4D97-AF65-F5344CB8AC3E}">
        <p14:creationId xmlns:p14="http://schemas.microsoft.com/office/powerpoint/2010/main" val="15551719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EXECUÇÃO FINANCEIRA - DEVOLUÇÃO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6DEBC79-1054-6180-5EED-4E0C971F2787}"/>
              </a:ext>
            </a:extLst>
          </p:cNvPr>
          <p:cNvSpPr txBox="1"/>
          <p:nvPr/>
        </p:nvSpPr>
        <p:spPr>
          <a:xfrm>
            <a:off x="314178" y="2247740"/>
            <a:ext cx="11563643" cy="4627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5763" marR="312420" indent="-20638" algn="just">
              <a:lnSpc>
                <a:spcPct val="118000"/>
              </a:lnSpc>
              <a:spcBef>
                <a:spcPts val="895"/>
              </a:spcBef>
              <a:spcAft>
                <a:spcPts val="0"/>
              </a:spcAft>
            </a:pP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importante esclarecer que existe a possibilidade de recursos próprios serem recepcionados nas contas específicas quando se referirem à devoluções provenientes de impropriedades e/ou irregularidades na utilização e</a:t>
            </a:r>
            <a:r>
              <a:rPr lang="pt-PT" sz="1800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execução do cofinanciamento federal ocorridas no mesmo exercício fiscal da devolução.</a:t>
            </a:r>
            <a:endParaRPr lang="pt-BR" sz="1800" dirty="0"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3085" algn="just">
              <a:spcBef>
                <a:spcPts val="550"/>
              </a:spcBef>
              <a:spcAft>
                <a:spcPts val="0"/>
              </a:spcAft>
            </a:pPr>
            <a:r>
              <a:rPr lang="pt-PT" sz="1800" b="1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Portaria</a:t>
            </a:r>
            <a:r>
              <a:rPr lang="pt-PT" sz="1800" b="1" i="1" spc="-7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b="1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MDS</a:t>
            </a:r>
            <a:r>
              <a:rPr lang="pt-PT" sz="1800" b="1" i="1" spc="-7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b="1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nº</a:t>
            </a:r>
            <a:r>
              <a:rPr lang="pt-PT" sz="1800" b="1" i="1" spc="-7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b="1" i="1" spc="-1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113/2015</a:t>
            </a:r>
            <a:endParaRPr lang="pt-BR" sz="1800" dirty="0"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3085" marR="318135" algn="just">
              <a:lnSpc>
                <a:spcPct val="120000"/>
              </a:lnSpc>
              <a:spcBef>
                <a:spcPts val="960"/>
              </a:spcBef>
              <a:spcAft>
                <a:spcPts val="0"/>
              </a:spcAft>
            </a:pP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Art. 26 A devolução de recursos provenientes de impropriedades e/ou irregularidades na utilização e execução do cofinanciamento federal deverá ser efetuada por meio de Guia de Recolhimento da União</a:t>
            </a:r>
            <a:r>
              <a:rPr lang="pt-PT" sz="1800" i="1" spc="-5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GRU, tendo como favorecido o FNAS, salvo nos casos:</a:t>
            </a:r>
            <a:endParaRPr lang="pt-BR" sz="1800" dirty="0"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3085" marR="318135" algn="just">
              <a:lnSpc>
                <a:spcPct val="123000"/>
              </a:lnSpc>
              <a:spcBef>
                <a:spcPts val="655"/>
              </a:spcBef>
              <a:spcAft>
                <a:spcPts val="0"/>
              </a:spcAft>
            </a:pP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– de devolução com recursos próprios do ente para as respectivas contas vinculadas, durante o exercício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financeiro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recebimento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recurso,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devido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eventuais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impropriedades</a:t>
            </a:r>
            <a:r>
              <a:rPr lang="pt-PT" sz="1800" i="1" spc="2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1800" i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e/ou irregularidades ocorridas neste, referentes aos serviços, programas e projetos, após análise e autorização do FNAS;</a:t>
            </a:r>
            <a:endParaRPr lang="pt-BR" sz="1800" dirty="0"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9494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2658793" y="1863150"/>
            <a:ext cx="71217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i="1" dirty="0">
                <a:highlight>
                  <a:srgbClr val="C0C0C0"/>
                </a:highlight>
              </a:rPr>
              <a:t>EXECUÇÃO FINANCEIRA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3" name="Balão de Fala: Retângulo com Cantos Arredondados 2">
            <a:extLst>
              <a:ext uri="{FF2B5EF4-FFF2-40B4-BE49-F238E27FC236}">
                <a16:creationId xmlns:a16="http://schemas.microsoft.com/office/drawing/2014/main" id="{48536FD5-B7F7-09D4-E690-3C4CDF435248}"/>
              </a:ext>
            </a:extLst>
          </p:cNvPr>
          <p:cNvSpPr/>
          <p:nvPr/>
        </p:nvSpPr>
        <p:spPr>
          <a:xfrm>
            <a:off x="9002096" y="1724170"/>
            <a:ext cx="1062221" cy="708845"/>
          </a:xfrm>
          <a:prstGeom prst="wedgeRoundRectCallout">
            <a:avLst>
              <a:gd name="adj1" fmla="val -68006"/>
              <a:gd name="adj2" fmla="val 75795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2E934B4-B320-A5B0-00F5-311137FE905D}"/>
              </a:ext>
            </a:extLst>
          </p:cNvPr>
          <p:cNvSpPr txBox="1"/>
          <p:nvPr/>
        </p:nvSpPr>
        <p:spPr>
          <a:xfrm>
            <a:off x="2250831" y="2514704"/>
            <a:ext cx="6860344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5763" marR="312420" indent="-20638" algn="just">
              <a:lnSpc>
                <a:spcPct val="118000"/>
              </a:lnSpc>
              <a:spcBef>
                <a:spcPts val="895"/>
              </a:spcBef>
              <a:spcAft>
                <a:spcPts val="0"/>
              </a:spcAft>
            </a:pPr>
            <a:r>
              <a:rPr lang="pt-BR" sz="2400" b="1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realmente não podemos fazer?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18AFB45-EDF8-CEA5-6E67-AF65C7D79139}"/>
              </a:ext>
            </a:extLst>
          </p:cNvPr>
          <p:cNvSpPr txBox="1"/>
          <p:nvPr/>
        </p:nvSpPr>
        <p:spPr>
          <a:xfrm>
            <a:off x="576775" y="2993899"/>
            <a:ext cx="109024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5763" marR="312420" indent="-20638" algn="just">
              <a:lnSpc>
                <a:spcPct val="118000"/>
              </a:lnSpc>
              <a:spcBef>
                <a:spcPts val="895"/>
              </a:spcBef>
              <a:spcAft>
                <a:spcPts val="0"/>
              </a:spcAft>
            </a:pPr>
            <a:r>
              <a:rPr lang="pt-BR" sz="24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</a:t>
            </a:r>
            <a:r>
              <a:rPr lang="pt-BR" sz="2400" dirty="0"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Blocos de Financiamento e os</a:t>
            </a:r>
            <a:r>
              <a:rPr lang="pt-BR" sz="24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programas tem algumas peculiaridades.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34A1852-57E5-410D-B55F-58D44CFB1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714" y="3917229"/>
            <a:ext cx="93059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887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sultado de imagem para Festa do Dia das MÃ£es Municipal">
            <a:extLst>
              <a:ext uri="{FF2B5EF4-FFF2-40B4-BE49-F238E27FC236}">
                <a16:creationId xmlns:a16="http://schemas.microsoft.com/office/drawing/2014/main" id="{A0E81DF4-7FC4-30A4-55D7-8DC610571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442334"/>
            <a:ext cx="38949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Resultado de imagem para Municipio distribui rosas para as mÃ£es">
            <a:extLst>
              <a:ext uri="{FF2B5EF4-FFF2-40B4-BE49-F238E27FC236}">
                <a16:creationId xmlns:a16="http://schemas.microsoft.com/office/drawing/2014/main" id="{C1D68A68-F5E8-1E45-0954-EB436C832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01" y="4230138"/>
            <a:ext cx="3087480" cy="249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Resultado de imagem para MunicÃ­pio realiza o natal das crianÃ§as">
            <a:extLst>
              <a:ext uri="{FF2B5EF4-FFF2-40B4-BE49-F238E27FC236}">
                <a16:creationId xmlns:a16="http://schemas.microsoft.com/office/drawing/2014/main" id="{F5529ADB-CE4E-08A2-8D23-449DD64E4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60419"/>
            <a:ext cx="4374488" cy="255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Resultado de imagem para MunicÃ­pio faz a festa do dia das crianÃ§as">
            <a:extLst>
              <a:ext uri="{FF2B5EF4-FFF2-40B4-BE49-F238E27FC236}">
                <a16:creationId xmlns:a16="http://schemas.microsoft.com/office/drawing/2014/main" id="{B272E38D-E4CE-1154-677A-76CA0F341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82260"/>
            <a:ext cx="4128542" cy="275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ultiplicar 7">
            <a:extLst>
              <a:ext uri="{FF2B5EF4-FFF2-40B4-BE49-F238E27FC236}">
                <a16:creationId xmlns:a16="http://schemas.microsoft.com/office/drawing/2014/main" id="{67B48084-0026-6848-5068-33D1FCA27E05}"/>
              </a:ext>
            </a:extLst>
          </p:cNvPr>
          <p:cNvSpPr/>
          <p:nvPr/>
        </p:nvSpPr>
        <p:spPr>
          <a:xfrm>
            <a:off x="4583832" y="218198"/>
            <a:ext cx="7272807" cy="4824536"/>
          </a:xfrm>
          <a:prstGeom prst="mathMultiply">
            <a:avLst>
              <a:gd name="adj1" fmla="val 6618"/>
            </a:avLst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Multiplicar 8">
            <a:extLst>
              <a:ext uri="{FF2B5EF4-FFF2-40B4-BE49-F238E27FC236}">
                <a16:creationId xmlns:a16="http://schemas.microsoft.com/office/drawing/2014/main" id="{672F1D70-FCD4-3330-53C8-EABFDD58D8C4}"/>
              </a:ext>
            </a:extLst>
          </p:cNvPr>
          <p:cNvSpPr/>
          <p:nvPr/>
        </p:nvSpPr>
        <p:spPr>
          <a:xfrm>
            <a:off x="4545454" y="3027922"/>
            <a:ext cx="7272807" cy="4824536"/>
          </a:xfrm>
          <a:prstGeom prst="mathMultiply">
            <a:avLst>
              <a:gd name="adj1" fmla="val 6618"/>
            </a:avLst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Multiplicar 9">
            <a:extLst>
              <a:ext uri="{FF2B5EF4-FFF2-40B4-BE49-F238E27FC236}">
                <a16:creationId xmlns:a16="http://schemas.microsoft.com/office/drawing/2014/main" id="{7B324884-4C21-984D-15CE-BAFB85A6055A}"/>
              </a:ext>
            </a:extLst>
          </p:cNvPr>
          <p:cNvSpPr/>
          <p:nvPr/>
        </p:nvSpPr>
        <p:spPr>
          <a:xfrm>
            <a:off x="-164263" y="3027922"/>
            <a:ext cx="7272807" cy="4824536"/>
          </a:xfrm>
          <a:prstGeom prst="mathMultiply">
            <a:avLst>
              <a:gd name="adj1" fmla="val 6618"/>
            </a:avLst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Multiplicar 10">
            <a:extLst>
              <a:ext uri="{FF2B5EF4-FFF2-40B4-BE49-F238E27FC236}">
                <a16:creationId xmlns:a16="http://schemas.microsoft.com/office/drawing/2014/main" id="{FE155B2E-AC0A-BD2B-32BE-7AA0E2D33C9C}"/>
              </a:ext>
            </a:extLst>
          </p:cNvPr>
          <p:cNvSpPr/>
          <p:nvPr/>
        </p:nvSpPr>
        <p:spPr>
          <a:xfrm>
            <a:off x="-145074" y="218198"/>
            <a:ext cx="7272807" cy="4824536"/>
          </a:xfrm>
          <a:prstGeom prst="mathMultiply">
            <a:avLst>
              <a:gd name="adj1" fmla="val 6618"/>
            </a:avLst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38140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6139" t="19185" r="38187" b="23387"/>
          <a:stretch/>
        </p:blipFill>
        <p:spPr>
          <a:xfrm>
            <a:off x="2529731" y="2339328"/>
            <a:ext cx="6048672" cy="4275787"/>
          </a:xfrm>
          <a:prstGeom prst="rect">
            <a:avLst/>
          </a:prstGeom>
        </p:spPr>
      </p:pic>
      <p:sp>
        <p:nvSpPr>
          <p:cNvPr id="4" name="Multiplicar 3"/>
          <p:cNvSpPr/>
          <p:nvPr/>
        </p:nvSpPr>
        <p:spPr>
          <a:xfrm>
            <a:off x="1017563" y="1560897"/>
            <a:ext cx="9073008" cy="5832648"/>
          </a:xfrm>
          <a:prstGeom prst="mathMultiply">
            <a:avLst>
              <a:gd name="adj1" fmla="val 6618"/>
            </a:avLst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2982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60D457C-23E0-BE8E-9254-7A11B8900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1152525"/>
            <a:ext cx="890587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926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972D90A-A9D4-18C2-BDD4-9F970E63B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942975"/>
            <a:ext cx="839152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174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5F2655E-3843-645F-DAEF-E31784A08B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16" t="11610" r="26203" b="9641"/>
          <a:stretch/>
        </p:blipFill>
        <p:spPr>
          <a:xfrm>
            <a:off x="2598651" y="33904"/>
            <a:ext cx="6994698" cy="682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391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338332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799997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REPROGRAMAÇÃO DE SALDOS</a:t>
            </a:r>
            <a:endParaRPr lang="pt-BR" sz="2200" dirty="0">
              <a:highlight>
                <a:srgbClr val="C0C0C0"/>
              </a:highlight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47E3598-A455-E751-4F5F-C67D6F68D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032366"/>
              </p:ext>
            </p:extLst>
          </p:nvPr>
        </p:nvGraphicFramePr>
        <p:xfrm>
          <a:off x="1274689" y="1692549"/>
          <a:ext cx="9642622" cy="5067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1219">
                  <a:extLst>
                    <a:ext uri="{9D8B030D-6E8A-4147-A177-3AD203B41FA5}">
                      <a16:colId xmlns:a16="http://schemas.microsoft.com/office/drawing/2014/main" val="2900488749"/>
                    </a:ext>
                  </a:extLst>
                </a:gridCol>
                <a:gridCol w="1565218">
                  <a:extLst>
                    <a:ext uri="{9D8B030D-6E8A-4147-A177-3AD203B41FA5}">
                      <a16:colId xmlns:a16="http://schemas.microsoft.com/office/drawing/2014/main" val="3073909469"/>
                    </a:ext>
                  </a:extLst>
                </a:gridCol>
                <a:gridCol w="1111942">
                  <a:extLst>
                    <a:ext uri="{9D8B030D-6E8A-4147-A177-3AD203B41FA5}">
                      <a16:colId xmlns:a16="http://schemas.microsoft.com/office/drawing/2014/main" val="597304057"/>
                    </a:ext>
                  </a:extLst>
                </a:gridCol>
                <a:gridCol w="1111942">
                  <a:extLst>
                    <a:ext uri="{9D8B030D-6E8A-4147-A177-3AD203B41FA5}">
                      <a16:colId xmlns:a16="http://schemas.microsoft.com/office/drawing/2014/main" val="2842741378"/>
                    </a:ext>
                  </a:extLst>
                </a:gridCol>
                <a:gridCol w="1111942">
                  <a:extLst>
                    <a:ext uri="{9D8B030D-6E8A-4147-A177-3AD203B41FA5}">
                      <a16:colId xmlns:a16="http://schemas.microsoft.com/office/drawing/2014/main" val="104361176"/>
                    </a:ext>
                  </a:extLst>
                </a:gridCol>
                <a:gridCol w="1111942">
                  <a:extLst>
                    <a:ext uri="{9D8B030D-6E8A-4147-A177-3AD203B41FA5}">
                      <a16:colId xmlns:a16="http://schemas.microsoft.com/office/drawing/2014/main" val="2242783020"/>
                    </a:ext>
                  </a:extLst>
                </a:gridCol>
                <a:gridCol w="1598417">
                  <a:extLst>
                    <a:ext uri="{9D8B030D-6E8A-4147-A177-3AD203B41FA5}">
                      <a16:colId xmlns:a16="http://schemas.microsoft.com/office/drawing/2014/main" val="8777610"/>
                    </a:ext>
                  </a:extLst>
                </a:gridCol>
              </a:tblGrid>
              <a:tr h="22027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600" u="none" strike="noStrike">
                          <a:effectLst/>
                        </a:rPr>
                        <a:t>Saldo Passível à Reprogramação do BL PSB FNAS em 31/12/2023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722852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Receita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14061411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BL PSB FNAS</a:t>
                      </a:r>
                      <a:endParaRPr lang="pt-BR" sz="1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 dirty="0">
                          <a:effectLst/>
                        </a:rPr>
                        <a:t>17.152,81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b="1" u="none" strike="noStrike" dirty="0">
                          <a:effectLst/>
                        </a:rPr>
                        <a:t>Disponível em 31/12/2023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42817837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>
                          <a:effectLst/>
                        </a:rPr>
                        <a:t>8.558,21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600" b="1" u="none" strike="noStrike">
                          <a:effectLst/>
                        </a:rPr>
                        <a:t>Restos à Pagar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2839030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b="1" u="none" strike="noStrike">
                          <a:effectLst/>
                        </a:rPr>
                        <a:t>8.594,60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pt-BR" sz="1600" b="1" u="none" strike="noStrike" dirty="0">
                          <a:effectLst/>
                        </a:rPr>
                        <a:t>Disponível para Reprogramação 2023/2024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824155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Despesas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 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52399382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Pessoal CRAS (Aprovisionamento de Salário Jan a Jun)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918289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8.594,60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Pessoal SCFV (Aprovisionamento de Salário Jan a Jun)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755808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u="none" strike="noStrike" dirty="0">
                          <a:effectLst/>
                        </a:rPr>
                        <a:t>Internet e telefone (Jan a </a:t>
                      </a:r>
                      <a:r>
                        <a:rPr lang="pt-BR" sz="1600" u="none" strike="noStrike" dirty="0" err="1">
                          <a:effectLst/>
                        </a:rPr>
                        <a:t>Fev</a:t>
                      </a:r>
                      <a:r>
                        <a:rPr lang="pt-BR" sz="1600" u="none" strike="noStrike" dirty="0">
                          <a:effectLst/>
                        </a:rPr>
                        <a:t>)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65966691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Fardamento para usuários do SCFV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14886671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Material de Expediente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84380295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Alimentação (Jan e Fev)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0589061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Veículo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69904544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Material de Higiene e Limpeza (Jan a Fev)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2106427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Combustível (Jan a Mai)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63437088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Equipamentos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4505243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Reforma e adequações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83299936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Assessoria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20041848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0,00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Outras despesas ordinárias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9219715"/>
                  </a:ext>
                </a:extLst>
              </a:tr>
              <a:tr h="220277"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>
                          <a:effectLst/>
                        </a:rPr>
                        <a:t>8.594,60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Total Despesas</a:t>
                      </a:r>
                      <a:endParaRPr lang="pt-BR" sz="1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>
                          <a:effectLst/>
                        </a:rPr>
                        <a:t> </a:t>
                      </a:r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/>
                        </a:rPr>
                        <a:t> 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2121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68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1081351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Prestação de Contas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CBDD7A1-6BC7-C5BC-149C-A50DF4379AD3}"/>
              </a:ext>
            </a:extLst>
          </p:cNvPr>
          <p:cNvSpPr txBox="1"/>
          <p:nvPr/>
        </p:nvSpPr>
        <p:spPr>
          <a:xfrm>
            <a:off x="574430" y="2307311"/>
            <a:ext cx="1073364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b="1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Portaria MDS nº 124/2017</a:t>
            </a:r>
          </a:p>
          <a:p>
            <a:pPr algn="just"/>
            <a:endParaRPr lang="pt-BR" sz="1800" b="0" i="0" u="none" strike="noStrike" baseline="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pt-BR" sz="1800" b="0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Regulamenta os procedimentos a serem adotados pelos Estados, Distrito Federal e Municípios, atinentes à guarda e ao arquivamento dos processos e documentos comprobatórios das despesas realizadas com recursos federais transferidos na modalidade fundo a fundo, destinados ao cofinanciamento dos serviços, programas e projetos socioassistenciais, e das transferências voluntárias de recursos oriundos de emenda parlamentar ou de programação orçamentária própria no âmbito do Sistema Único de Assistência Social - SUAS e dá outras providências. </a:t>
            </a:r>
            <a:endParaRPr lang="pt-B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7289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0F61B44-553E-F359-CC88-46C413F11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8151"/>
            <a:ext cx="12191999" cy="541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72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5B479DE-11F2-A468-1776-261FA0240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181100"/>
            <a:ext cx="99726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752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6D59861-D60A-AC54-F96D-DB861E26F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61" y="1541921"/>
            <a:ext cx="10518678" cy="531607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307479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D56DAAE-3392-81B7-AA79-24B2B19B9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032" y="1402337"/>
            <a:ext cx="9495473" cy="541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80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E764D3B-90C4-9504-11A2-3C184C864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48" y="1402337"/>
            <a:ext cx="9991704" cy="533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133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407CC3E-0E40-AD24-5205-75EDFE6B2435}"/>
              </a:ext>
            </a:extLst>
          </p:cNvPr>
          <p:cNvSpPr txBox="1"/>
          <p:nvPr/>
        </p:nvSpPr>
        <p:spPr>
          <a:xfrm>
            <a:off x="520504" y="2571679"/>
            <a:ext cx="11113477" cy="3363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Art. 14 - Os Fundos de Assistência Social dos Estados, Municípios e Distrito Federal, deverão preencher, quadros descritivos, detalhando os seguintes grupos de despesa: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 – Parcerias com as Organizações da Sociedade Civil - OSC (Anexo II);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II – Contratos de conservação e adaptação de imóveis (Anexo III);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III – Contratos de aquisição de bens e serviços (Anexo IV);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IV – Pagamentos de Pessoal – Servidores das Equipes de Referência (Anexo V);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V – Pagamentos de Pessoal – Contratos por Tempo Determinado (Anexo VI);</a:t>
            </a:r>
          </a:p>
          <a:p>
            <a:pPr algn="l">
              <a:lnSpc>
                <a:spcPct val="150000"/>
              </a:lnSpc>
            </a:pPr>
            <a:r>
              <a:rPr lang="pt-BR" sz="1800" b="0" i="0" u="none" strike="noStrike" baseline="0" dirty="0">
                <a:latin typeface="Century Gothic" panose="020B0502020202020204" pitchFamily="34" charset="0"/>
              </a:rPr>
              <a:t>VI – Relação Geral de Pagamentos de Pessoal (Anexo VII).</a:t>
            </a:r>
            <a:endParaRPr lang="pt-BR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1827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0E189E9-A683-0BAC-761F-4F9CC1FF8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511" y="2664595"/>
            <a:ext cx="9344977" cy="393257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CA23596D-FF94-D1D7-EA1A-5127C943DC05}"/>
              </a:ext>
            </a:extLst>
          </p:cNvPr>
          <p:cNvSpPr txBox="1"/>
          <p:nvPr/>
        </p:nvSpPr>
        <p:spPr>
          <a:xfrm>
            <a:off x="574430" y="2307311"/>
            <a:ext cx="107336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Documentos Obrigatórios para Composição dos Processos de Pagamento</a:t>
            </a:r>
          </a:p>
        </p:txBody>
      </p:sp>
    </p:spTree>
    <p:extLst>
      <p:ext uri="{BB962C8B-B14F-4D97-AF65-F5344CB8AC3E}">
        <p14:creationId xmlns:p14="http://schemas.microsoft.com/office/powerpoint/2010/main" val="3380226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A23596D-FF94-D1D7-EA1A-5127C943DC05}"/>
              </a:ext>
            </a:extLst>
          </p:cNvPr>
          <p:cNvSpPr txBox="1"/>
          <p:nvPr/>
        </p:nvSpPr>
        <p:spPr>
          <a:xfrm>
            <a:off x="574430" y="2307311"/>
            <a:ext cx="107336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Documentos Obrigatórios para Composição dos Processos de Pagamento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5F2F888-DB89-72EB-5674-E12633CE2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905" y="2676643"/>
            <a:ext cx="9612189" cy="401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951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2B45B7-15CB-C8A1-0067-2CB0A8AD4E00}"/>
              </a:ext>
            </a:extLst>
          </p:cNvPr>
          <p:cNvSpPr txBox="1"/>
          <p:nvPr/>
        </p:nvSpPr>
        <p:spPr>
          <a:xfrm>
            <a:off x="7005711" y="50714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Financiamento do SUAS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DA1881C-28EC-9E38-092A-49FEBDD9FE55}"/>
              </a:ext>
            </a:extLst>
          </p:cNvPr>
          <p:cNvSpPr txBox="1"/>
          <p:nvPr/>
        </p:nvSpPr>
        <p:spPr>
          <a:xfrm>
            <a:off x="7397261" y="940672"/>
            <a:ext cx="4403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i="1" dirty="0">
                <a:highlight>
                  <a:srgbClr val="C0C0C0"/>
                </a:highlight>
              </a:rPr>
              <a:t>Portaria MDS nº 124/2017</a:t>
            </a:r>
            <a:endParaRPr lang="pt-BR" sz="2200" dirty="0">
              <a:highlight>
                <a:srgbClr val="C0C0C0"/>
              </a:highlight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A23596D-FF94-D1D7-EA1A-5127C943DC05}"/>
              </a:ext>
            </a:extLst>
          </p:cNvPr>
          <p:cNvSpPr txBox="1"/>
          <p:nvPr/>
        </p:nvSpPr>
        <p:spPr>
          <a:xfrm>
            <a:off x="574430" y="2307311"/>
            <a:ext cx="107336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i="0" u="none" strike="noStrike" baseline="0" dirty="0">
                <a:solidFill>
                  <a:srgbClr val="000000"/>
                </a:solidFill>
                <a:latin typeface="Century Gothic" panose="020B0502020202020204" pitchFamily="34" charset="0"/>
              </a:rPr>
              <a:t>Documentos Obrigatórios para Composição dos Processos de Pagamento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D8F4102-C244-CEAD-4205-2E089F921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546" y="2676643"/>
            <a:ext cx="9546907" cy="395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394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>
            <a:extLst>
              <a:ext uri="{FF2B5EF4-FFF2-40B4-BE49-F238E27FC236}">
                <a16:creationId xmlns:a16="http://schemas.microsoft.com/office/drawing/2014/main" id="{9276FDBE-8398-4CAF-A741-914B7B32FC82}"/>
              </a:ext>
            </a:extLst>
          </p:cNvPr>
          <p:cNvSpPr/>
          <p:nvPr/>
        </p:nvSpPr>
        <p:spPr>
          <a:xfrm>
            <a:off x="646514" y="2893593"/>
            <a:ext cx="5494795" cy="342900"/>
          </a:xfrm>
          <a:prstGeom prst="rect">
            <a:avLst/>
          </a:prstGeom>
          <a:solidFill>
            <a:srgbClr val="00EBD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B37F0AD-7372-41D7-9CAB-83CC010674BD}"/>
              </a:ext>
            </a:extLst>
          </p:cNvPr>
          <p:cNvSpPr/>
          <p:nvPr/>
        </p:nvSpPr>
        <p:spPr>
          <a:xfrm>
            <a:off x="592084" y="1953708"/>
            <a:ext cx="61373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b="1" dirty="0">
                <a:solidFill>
                  <a:schemeClr val="accent1"/>
                </a:solidFill>
                <a:latin typeface="BancoDoBrasil Titulos ExtraBold" panose="00000900000000000000" pitchFamily="2" charset="0"/>
              </a:rPr>
              <a:t>BB Gestão Ágil</a:t>
            </a:r>
          </a:p>
        </p:txBody>
      </p:sp>
      <p:sp>
        <p:nvSpPr>
          <p:cNvPr id="13" name="Rectangle">
            <a:extLst>
              <a:ext uri="{FF2B5EF4-FFF2-40B4-BE49-F238E27FC236}">
                <a16:creationId xmlns:a16="http://schemas.microsoft.com/office/drawing/2014/main" id="{71CC1FCF-E176-456A-9ADD-A4F71711D348}"/>
              </a:ext>
            </a:extLst>
          </p:cNvPr>
          <p:cNvSpPr/>
          <p:nvPr/>
        </p:nvSpPr>
        <p:spPr>
          <a:xfrm>
            <a:off x="646513" y="3791154"/>
            <a:ext cx="8639155" cy="186824"/>
          </a:xfrm>
          <a:prstGeom prst="rect">
            <a:avLst/>
          </a:prstGeom>
          <a:solidFill>
            <a:srgbClr val="00EBD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01AE5B4-C021-43FB-BAF7-34DF493206B7}"/>
              </a:ext>
            </a:extLst>
          </p:cNvPr>
          <p:cNvSpPr/>
          <p:nvPr/>
        </p:nvSpPr>
        <p:spPr>
          <a:xfrm>
            <a:off x="624742" y="3150309"/>
            <a:ext cx="71981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400" b="1" dirty="0">
                <a:solidFill>
                  <a:schemeClr val="accent1"/>
                </a:solidFill>
                <a:latin typeface="BancoDoBrasil Textos ExtraBold" panose="00000900000000000000" pitchFamily="2" charset="0"/>
              </a:rPr>
              <a:t>Sistema integrado de recursos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A0D3F906-25BB-79FF-0322-C105AF3FE7C6}"/>
              </a:ext>
            </a:extLst>
          </p:cNvPr>
          <p:cNvSpPr/>
          <p:nvPr/>
        </p:nvSpPr>
        <p:spPr>
          <a:xfrm>
            <a:off x="123554" y="6183268"/>
            <a:ext cx="2806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schemeClr val="accent1"/>
                </a:solidFill>
                <a:latin typeface="BancoDoBrasil Textos ExtraBold" panose="00000900000000000000" pitchFamily="2" charset="0"/>
              </a:rPr>
              <a:t>Fevereiro, 2024</a:t>
            </a:r>
          </a:p>
        </p:txBody>
      </p:sp>
    </p:spTree>
    <p:extLst>
      <p:ext uri="{BB962C8B-B14F-4D97-AF65-F5344CB8AC3E}">
        <p14:creationId xmlns:p14="http://schemas.microsoft.com/office/powerpoint/2010/main" val="13425791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9C579A3-71AC-4469-921D-855F2DC20476}"/>
              </a:ext>
            </a:extLst>
          </p:cNvPr>
          <p:cNvSpPr/>
          <p:nvPr/>
        </p:nvSpPr>
        <p:spPr>
          <a:xfrm>
            <a:off x="7437734" y="3046598"/>
            <a:ext cx="4495772" cy="1361280"/>
          </a:xfrm>
          <a:prstGeom prst="rect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04F6887-03EC-4188-9BB7-09808A585A91}"/>
              </a:ext>
            </a:extLst>
          </p:cNvPr>
          <p:cNvSpPr txBox="1"/>
          <p:nvPr/>
        </p:nvSpPr>
        <p:spPr>
          <a:xfrm>
            <a:off x="7595703" y="3104889"/>
            <a:ext cx="4231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ncoDoBrasil Titulos Light" panose="00000400000000000000" pitchFamily="2" charset="0"/>
              </a:rPr>
              <a:t>Solução disponível no </a:t>
            </a: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ncoDoBrasil Titulos Light" panose="00000400000000000000" pitchFamily="2" charset="0"/>
              </a:rPr>
              <a:t>BB Digital Setor Público ou PJ </a:t>
            </a:r>
            <a:r>
              <a:rPr kumimoji="0" lang="pt-B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ncoDoBrasil Titulos Light" panose="00000400000000000000" pitchFamily="2" charset="0"/>
              </a:rPr>
              <a:t>que viabiliza a gestão e a prestação de contas de repasses de recursos governamentais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192CE1D3-20FF-4EED-A7BD-6DA467DCBE27}"/>
              </a:ext>
            </a:extLst>
          </p:cNvPr>
          <p:cNvSpPr/>
          <p:nvPr/>
        </p:nvSpPr>
        <p:spPr>
          <a:xfrm>
            <a:off x="3810000" y="1594590"/>
            <a:ext cx="3151410" cy="386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9B9FAC7-CAE8-4ED7-BB96-4BBD5EAF9895}"/>
              </a:ext>
            </a:extLst>
          </p:cNvPr>
          <p:cNvSpPr txBox="1"/>
          <p:nvPr/>
        </p:nvSpPr>
        <p:spPr>
          <a:xfrm>
            <a:off x="3693584" y="1656117"/>
            <a:ext cx="3438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Medium" panose="00000600000000000000" pitchFamily="2" charset="0"/>
              </a:rPr>
              <a:t>Repassadores e Tribunais de contas*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1874595-D809-4AFC-9D22-C07557DDAFDE}"/>
              </a:ext>
            </a:extLst>
          </p:cNvPr>
          <p:cNvSpPr/>
          <p:nvPr/>
        </p:nvSpPr>
        <p:spPr>
          <a:xfrm>
            <a:off x="107855" y="1498419"/>
            <a:ext cx="1339685" cy="3866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00F9FD2-1C59-4380-8B70-586FE4F14815}"/>
              </a:ext>
            </a:extLst>
          </p:cNvPr>
          <p:cNvSpPr txBox="1"/>
          <p:nvPr/>
        </p:nvSpPr>
        <p:spPr>
          <a:xfrm>
            <a:off x="120918" y="1498648"/>
            <a:ext cx="1339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Medium" panose="00000600000000000000" pitchFamily="2" charset="0"/>
              </a:rPr>
              <a:t>Executantes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CEFE6508-4D34-4177-B98A-35A2FD4D8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6" y="2042729"/>
            <a:ext cx="7331706" cy="4324358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18222058-0A63-44D8-B341-D5227EF931D2}"/>
              </a:ext>
            </a:extLst>
          </p:cNvPr>
          <p:cNvSpPr txBox="1"/>
          <p:nvPr/>
        </p:nvSpPr>
        <p:spPr>
          <a:xfrm>
            <a:off x="4516931" y="2877243"/>
            <a:ext cx="854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" panose="00000500000000000000" pitchFamily="2" charset="0"/>
              </a:rPr>
              <a:t>Estados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BC637FA-5CF1-49C2-ACFA-8641B3A7B6AE}"/>
              </a:ext>
            </a:extLst>
          </p:cNvPr>
          <p:cNvSpPr txBox="1"/>
          <p:nvPr/>
        </p:nvSpPr>
        <p:spPr>
          <a:xfrm>
            <a:off x="5486256" y="2676523"/>
            <a:ext cx="9343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" panose="00000500000000000000" pitchFamily="2" charset="0"/>
              </a:rPr>
              <a:t>Ministérios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061BFBF5-0D31-4A67-B911-F344EAC59238}"/>
              </a:ext>
            </a:extLst>
          </p:cNvPr>
          <p:cNvSpPr txBox="1"/>
          <p:nvPr/>
        </p:nvSpPr>
        <p:spPr>
          <a:xfrm>
            <a:off x="6372092" y="5140299"/>
            <a:ext cx="854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" panose="00000500000000000000" pitchFamily="2" charset="0"/>
              </a:rPr>
              <a:t>Outros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00FFF14D-C402-4E5C-8690-21DF7CAF0D6D}"/>
              </a:ext>
            </a:extLst>
          </p:cNvPr>
          <p:cNvSpPr txBox="1"/>
          <p:nvPr/>
        </p:nvSpPr>
        <p:spPr>
          <a:xfrm>
            <a:off x="6387460" y="3222183"/>
            <a:ext cx="854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0" cap="none" spc="0" normalizeH="0" baseline="0" noProof="0" dirty="0" err="1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" panose="00000500000000000000" pitchFamily="2" charset="0"/>
              </a:rPr>
              <a:t>Munic</a:t>
            </a:r>
            <a:r>
              <a:rPr lang="pt-BR" sz="1000" kern="0" dirty="0" err="1">
                <a:solidFill>
                  <a:srgbClr val="465EFF"/>
                </a:solidFill>
                <a:latin typeface="BancoDoBrasil Textos" panose="00000500000000000000" pitchFamily="2" charset="0"/>
              </a:rPr>
              <a:t>ípios</a:t>
            </a:r>
            <a:endParaRPr kumimoji="0" lang="pt-BR" sz="1000" b="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extos" panose="00000500000000000000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28B7084-F527-48E4-975A-09D512B935A2}"/>
              </a:ext>
            </a:extLst>
          </p:cNvPr>
          <p:cNvSpPr txBox="1"/>
          <p:nvPr/>
        </p:nvSpPr>
        <p:spPr>
          <a:xfrm>
            <a:off x="1174687" y="6428287"/>
            <a:ext cx="9325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*As informações inseridas no BB Digital são encaminhadas ao Órgão Repassador por meio de API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EB5F84D-6147-4DA8-B8A6-3E234177D245}"/>
              </a:ext>
            </a:extLst>
          </p:cNvPr>
          <p:cNvSpPr txBox="1"/>
          <p:nvPr/>
        </p:nvSpPr>
        <p:spPr>
          <a:xfrm>
            <a:off x="5353637" y="4412549"/>
            <a:ext cx="9768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extos" panose="00000500000000000000" pitchFamily="2" charset="0"/>
              </a:rPr>
              <a:t>Repassador</a:t>
            </a:r>
          </a:p>
        </p:txBody>
      </p:sp>
    </p:spTree>
    <p:extLst>
      <p:ext uri="{BB962C8B-B14F-4D97-AF65-F5344CB8AC3E}">
        <p14:creationId xmlns:p14="http://schemas.microsoft.com/office/powerpoint/2010/main" val="4871341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: Angulado 19">
            <a:extLst>
              <a:ext uri="{FF2B5EF4-FFF2-40B4-BE49-F238E27FC236}">
                <a16:creationId xmlns:a16="http://schemas.microsoft.com/office/drawing/2014/main" id="{B3077534-E841-4350-8551-55432E257585}"/>
              </a:ext>
            </a:extLst>
          </p:cNvPr>
          <p:cNvCxnSpPr>
            <a:cxnSpLocks/>
          </p:cNvCxnSpPr>
          <p:nvPr/>
        </p:nvCxnSpPr>
        <p:spPr>
          <a:xfrm>
            <a:off x="3434955" y="3644697"/>
            <a:ext cx="1801074" cy="731360"/>
          </a:xfrm>
          <a:prstGeom prst="bentConnector3">
            <a:avLst/>
          </a:prstGeom>
          <a:ln>
            <a:solidFill>
              <a:srgbClr val="00EBD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: Angulado 17">
            <a:extLst>
              <a:ext uri="{FF2B5EF4-FFF2-40B4-BE49-F238E27FC236}">
                <a16:creationId xmlns:a16="http://schemas.microsoft.com/office/drawing/2014/main" id="{907E5E60-8F21-46F8-8428-42BF0A9043E2}"/>
              </a:ext>
            </a:extLst>
          </p:cNvPr>
          <p:cNvCxnSpPr>
            <a:cxnSpLocks/>
          </p:cNvCxnSpPr>
          <p:nvPr/>
        </p:nvCxnSpPr>
        <p:spPr>
          <a:xfrm flipV="1">
            <a:off x="3418114" y="2525486"/>
            <a:ext cx="1774372" cy="766437"/>
          </a:xfrm>
          <a:prstGeom prst="bentConnector3">
            <a:avLst/>
          </a:prstGeom>
          <a:ln>
            <a:solidFill>
              <a:srgbClr val="00EBD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B0A9CD3-5C14-457E-A710-9085EAE0C8EA}"/>
              </a:ext>
            </a:extLst>
          </p:cNvPr>
          <p:cNvSpPr/>
          <p:nvPr/>
        </p:nvSpPr>
        <p:spPr>
          <a:xfrm>
            <a:off x="648891" y="1528494"/>
            <a:ext cx="4122524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648892" y="1096603"/>
            <a:ext cx="4342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Como funciona?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8E876A72-5921-464D-9A7C-6C2EE83B396F}"/>
              </a:ext>
            </a:extLst>
          </p:cNvPr>
          <p:cNvSpPr txBox="1"/>
          <p:nvPr/>
        </p:nvSpPr>
        <p:spPr>
          <a:xfrm>
            <a:off x="5333430" y="2230727"/>
            <a:ext cx="38004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Execução financeira </a:t>
            </a:r>
            <a:r>
              <a:rPr lang="pt-BR" sz="16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de </a:t>
            </a:r>
            <a:r>
              <a:rPr lang="pt-BR" sz="1600" u="sng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contas*</a:t>
            </a:r>
            <a:r>
              <a:rPr lang="pt-BR" sz="16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 abertas para essa finalidade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600" b="1" kern="0" dirty="0">
              <a:solidFill>
                <a:srgbClr val="465EFF"/>
              </a:solidFill>
              <a:latin typeface="BancoDoBrasil Textos Light" panose="00000400000000000000" pitchFamily="2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Dados dos documentos </a:t>
            </a:r>
            <a:r>
              <a:rPr lang="pt-BR" sz="16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de despesa inseridos pelos beneficiários de recurso.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600" b="1" kern="0" dirty="0">
              <a:solidFill>
                <a:srgbClr val="465EFF"/>
              </a:solidFill>
              <a:latin typeface="BancoDoBrasil Textos Light" panose="00000400000000000000" pitchFamily="2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Dados de classificação </a:t>
            </a:r>
            <a:r>
              <a:rPr lang="pt-BR" sz="16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dos gastos inseridos pelos beneficiários do recurso.</a:t>
            </a: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56308C3C-635E-4A18-9235-85B5671A0E60}"/>
              </a:ext>
            </a:extLst>
          </p:cNvPr>
          <p:cNvSpPr/>
          <p:nvPr/>
        </p:nvSpPr>
        <p:spPr>
          <a:xfrm>
            <a:off x="1013459" y="3107192"/>
            <a:ext cx="2362253" cy="7078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77742698-ABFD-4372-8D5F-45482F28F121}"/>
              </a:ext>
            </a:extLst>
          </p:cNvPr>
          <p:cNvSpPr txBox="1"/>
          <p:nvPr/>
        </p:nvSpPr>
        <p:spPr>
          <a:xfrm>
            <a:off x="1165860" y="3036473"/>
            <a:ext cx="2343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  <a:latin typeface="BancoDoBrasil Textos Medium" panose="00000600000000000000" pitchFamily="2" charset="0"/>
              </a:rPr>
              <a:t>Informações disponibilizadas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878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3B883C64-5061-68D0-3018-210FA945B3DC}"/>
              </a:ext>
            </a:extLst>
          </p:cNvPr>
          <p:cNvSpPr txBox="1"/>
          <p:nvPr/>
        </p:nvSpPr>
        <p:spPr>
          <a:xfrm>
            <a:off x="365760" y="4757266"/>
            <a:ext cx="7121768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0" i="1" u="none" strike="noStrike" baseline="0" dirty="0"/>
              <a:t>Conceito:</a:t>
            </a:r>
            <a:endParaRPr lang="pt-BR" sz="2200" b="0" i="0" u="none" strike="noStrike" baseline="0" dirty="0"/>
          </a:p>
          <a:p>
            <a:r>
              <a:rPr lang="pt-BR" sz="2200" b="0" i="1" u="none" strike="noStrike" baseline="0" dirty="0"/>
              <a:t>“Instrumento pelo qual o governo estima as receitas e fixa as despesas para poder controlar as finanças públicas e executar as ações governamentais, ensejando o objetivo estatal do bem comum.</a:t>
            </a:r>
            <a:r>
              <a:rPr lang="pt-BR" sz="2200" i="1" dirty="0"/>
              <a:t>”</a:t>
            </a:r>
            <a:endParaRPr lang="pt-BR" sz="22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A279FBE-2033-D9A8-A3F5-E2CDCA619E41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</p:spTree>
    <p:extLst>
      <p:ext uri="{BB962C8B-B14F-4D97-AF65-F5344CB8AC3E}">
        <p14:creationId xmlns:p14="http://schemas.microsoft.com/office/powerpoint/2010/main" val="30824251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>
            <a:extLst>
              <a:ext uri="{FF2B5EF4-FFF2-40B4-BE49-F238E27FC236}">
                <a16:creationId xmlns:a16="http://schemas.microsoft.com/office/drawing/2014/main" id="{3674736E-AD7C-403A-B481-11D6DEED4B94}"/>
              </a:ext>
            </a:extLst>
          </p:cNvPr>
          <p:cNvSpPr/>
          <p:nvPr/>
        </p:nvSpPr>
        <p:spPr>
          <a:xfrm>
            <a:off x="1179589" y="2236380"/>
            <a:ext cx="3381654" cy="1146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B0A9CD3-5C14-457E-A710-9085EAE0C8EA}"/>
              </a:ext>
            </a:extLst>
          </p:cNvPr>
          <p:cNvSpPr/>
          <p:nvPr/>
        </p:nvSpPr>
        <p:spPr>
          <a:xfrm>
            <a:off x="648891" y="1528494"/>
            <a:ext cx="2879617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648892" y="1096603"/>
            <a:ext cx="3677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Facilidades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E742208-6E08-47EE-8A4A-A858C3D893AF}"/>
              </a:ext>
            </a:extLst>
          </p:cNvPr>
          <p:cNvSpPr txBox="1"/>
          <p:nvPr/>
        </p:nvSpPr>
        <p:spPr>
          <a:xfrm>
            <a:off x="1232221" y="2394042"/>
            <a:ext cx="327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É uma 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ferramenta intuitiva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, que dispensa leitura prévia de manuais</a:t>
            </a: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0CE8AE4D-BE9C-4164-92B3-2F1685F890ED}"/>
              </a:ext>
            </a:extLst>
          </p:cNvPr>
          <p:cNvSpPr/>
          <p:nvPr/>
        </p:nvSpPr>
        <p:spPr>
          <a:xfrm>
            <a:off x="1179589" y="3597372"/>
            <a:ext cx="3381654" cy="1146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6D85E188-C620-4CEB-BB63-7E2D92EF60B3}"/>
              </a:ext>
            </a:extLst>
          </p:cNvPr>
          <p:cNvSpPr txBox="1"/>
          <p:nvPr/>
        </p:nvSpPr>
        <p:spPr>
          <a:xfrm>
            <a:off x="1232221" y="3755034"/>
            <a:ext cx="327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Se houver dúvida: 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tour guiado a qualquer tempo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 para o beneficiário</a:t>
            </a: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C8D92399-13D6-4378-885C-9E210993074D}"/>
              </a:ext>
            </a:extLst>
          </p:cNvPr>
          <p:cNvSpPr/>
          <p:nvPr/>
        </p:nvSpPr>
        <p:spPr>
          <a:xfrm>
            <a:off x="1179589" y="4931374"/>
            <a:ext cx="3381654" cy="1146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04F90C4F-71F2-4E9A-983A-C2782067D3B6}"/>
              </a:ext>
            </a:extLst>
          </p:cNvPr>
          <p:cNvSpPr txBox="1"/>
          <p:nvPr/>
        </p:nvSpPr>
        <p:spPr>
          <a:xfrm>
            <a:off x="1232221" y="4958364"/>
            <a:ext cx="3276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Informação em 1 acesso: usuário não precisa entrar em cada conta* para ver se o repasse já foi creditado</a:t>
            </a: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C51B0AD-EEEF-4D7E-AD5E-0034D1D75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379" y="2956094"/>
            <a:ext cx="5810250" cy="2428875"/>
          </a:xfrm>
          <a:prstGeom prst="rect">
            <a:avLst/>
          </a:prstGeom>
        </p:spPr>
      </p:pic>
      <p:cxnSp>
        <p:nvCxnSpPr>
          <p:cNvPr id="9" name="Conector: Angulado 8">
            <a:extLst>
              <a:ext uri="{FF2B5EF4-FFF2-40B4-BE49-F238E27FC236}">
                <a16:creationId xmlns:a16="http://schemas.microsoft.com/office/drawing/2014/main" id="{8595F92B-9633-4A21-9674-1D3E248BF512}"/>
              </a:ext>
            </a:extLst>
          </p:cNvPr>
          <p:cNvCxnSpPr>
            <a:cxnSpLocks/>
          </p:cNvCxnSpPr>
          <p:nvPr/>
        </p:nvCxnSpPr>
        <p:spPr>
          <a:xfrm>
            <a:off x="4937760" y="3158025"/>
            <a:ext cx="5762949" cy="347918"/>
          </a:xfrm>
          <a:prstGeom prst="bentConnector3">
            <a:avLst>
              <a:gd name="adj1" fmla="val 50000"/>
            </a:avLst>
          </a:prstGeom>
          <a:ln w="19050">
            <a:solidFill>
              <a:srgbClr val="00EBD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AB125579-5F36-45C4-BE83-310F6E5EC887}"/>
              </a:ext>
            </a:extLst>
          </p:cNvPr>
          <p:cNvCxnSpPr/>
          <p:nvPr/>
        </p:nvCxnSpPr>
        <p:spPr>
          <a:xfrm>
            <a:off x="4937760" y="3158025"/>
            <a:ext cx="0" cy="1012506"/>
          </a:xfrm>
          <a:prstGeom prst="line">
            <a:avLst/>
          </a:prstGeom>
          <a:ln w="19050">
            <a:solidFill>
              <a:srgbClr val="00EB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64CEC09C-8DD6-496B-93A7-3DFEE2B736C2}"/>
              </a:ext>
            </a:extLst>
          </p:cNvPr>
          <p:cNvCxnSpPr>
            <a:cxnSpLocks/>
          </p:cNvCxnSpPr>
          <p:nvPr/>
        </p:nvCxnSpPr>
        <p:spPr>
          <a:xfrm flipV="1">
            <a:off x="4613875" y="4157653"/>
            <a:ext cx="323885" cy="12878"/>
          </a:xfrm>
          <a:prstGeom prst="line">
            <a:avLst/>
          </a:prstGeom>
          <a:ln w="19050">
            <a:solidFill>
              <a:srgbClr val="00EB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65B633BE-432B-4F6C-9033-E3CA8CAB487D}"/>
              </a:ext>
            </a:extLst>
          </p:cNvPr>
          <p:cNvSpPr txBox="1"/>
          <p:nvPr/>
        </p:nvSpPr>
        <p:spPr>
          <a:xfrm>
            <a:off x="2518709" y="6351452"/>
            <a:ext cx="94151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1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*Contas vinculadas a contrato ou acordo firmado entre o Repassador e o BB para uso do Gestão Ágil</a:t>
            </a:r>
            <a:endParaRPr kumimoji="0" lang="pt-BR" sz="1100" b="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8296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>
            <a:extLst>
              <a:ext uri="{FF2B5EF4-FFF2-40B4-BE49-F238E27FC236}">
                <a16:creationId xmlns:a16="http://schemas.microsoft.com/office/drawing/2014/main" id="{3674736E-AD7C-403A-B481-11D6DEED4B94}"/>
              </a:ext>
            </a:extLst>
          </p:cNvPr>
          <p:cNvSpPr/>
          <p:nvPr/>
        </p:nvSpPr>
        <p:spPr>
          <a:xfrm>
            <a:off x="651930" y="2271257"/>
            <a:ext cx="3570726" cy="9371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B0A9CD3-5C14-457E-A710-9085EAE0C8EA}"/>
              </a:ext>
            </a:extLst>
          </p:cNvPr>
          <p:cNvSpPr/>
          <p:nvPr/>
        </p:nvSpPr>
        <p:spPr>
          <a:xfrm>
            <a:off x="345306" y="1296591"/>
            <a:ext cx="3295202" cy="213129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E742208-6E08-47EE-8A4A-A858C3D893AF}"/>
              </a:ext>
            </a:extLst>
          </p:cNvPr>
          <p:cNvSpPr txBox="1"/>
          <p:nvPr/>
        </p:nvSpPr>
        <p:spPr>
          <a:xfrm>
            <a:off x="651930" y="2334238"/>
            <a:ext cx="3570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1° 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 beneficiário acessa o BB Digital setor público para acessar a conta aberta pelo Órgão Repassador</a:t>
            </a: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38E53C19-EB7B-4FAB-B282-6E0B737FB23E}"/>
              </a:ext>
            </a:extLst>
          </p:cNvPr>
          <p:cNvSpPr/>
          <p:nvPr/>
        </p:nvSpPr>
        <p:spPr>
          <a:xfrm>
            <a:off x="279613" y="1783924"/>
            <a:ext cx="5497344" cy="213129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268395" y="919835"/>
            <a:ext cx="56965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Para conhecer: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kern="0" dirty="0">
                <a:solidFill>
                  <a:srgbClr val="465EFF"/>
                </a:solidFill>
                <a:latin typeface="BancoDoBrasil Titulos Medium" panose="00000600000000000000" pitchFamily="2" charset="0"/>
              </a:rPr>
              <a:t>visão do </a:t>
            </a:r>
            <a:r>
              <a:rPr lang="pt-BR" sz="2800" u="sng" kern="0" dirty="0">
                <a:solidFill>
                  <a:srgbClr val="465EFF"/>
                </a:solidFill>
                <a:latin typeface="BancoDoBrasil Titulos Medium" panose="00000600000000000000" pitchFamily="2" charset="0"/>
              </a:rPr>
              <a:t>beneficiário</a:t>
            </a:r>
            <a:r>
              <a:rPr lang="pt-BR" sz="2800" kern="0" dirty="0">
                <a:solidFill>
                  <a:srgbClr val="465EFF"/>
                </a:solidFill>
                <a:latin typeface="BancoDoBrasil Titulos Medium" panose="00000600000000000000" pitchFamily="2" charset="0"/>
              </a:rPr>
              <a:t> do recurso</a:t>
            </a:r>
            <a:endParaRPr kumimoji="0" lang="pt-BR" sz="2800" b="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itulos Medium" panose="00000600000000000000" pitchFamily="2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F938FC6-3061-45D6-9D9E-AD9D93C58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77" y="3384647"/>
            <a:ext cx="4037856" cy="3305249"/>
          </a:xfrm>
          <a:prstGeom prst="rect">
            <a:avLst/>
          </a:prstGeom>
        </p:spPr>
      </p:pic>
      <p:sp>
        <p:nvSpPr>
          <p:cNvPr id="32" name="Retângulo 31">
            <a:extLst>
              <a:ext uri="{FF2B5EF4-FFF2-40B4-BE49-F238E27FC236}">
                <a16:creationId xmlns:a16="http://schemas.microsoft.com/office/drawing/2014/main" id="{BC1A505C-3C98-4402-BC16-F28B7996A636}"/>
              </a:ext>
            </a:extLst>
          </p:cNvPr>
          <p:cNvSpPr/>
          <p:nvPr/>
        </p:nvSpPr>
        <p:spPr>
          <a:xfrm>
            <a:off x="4657872" y="4558673"/>
            <a:ext cx="1607151" cy="7056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EDB3791-9FA6-4E27-831E-2440F8B93A45}"/>
              </a:ext>
            </a:extLst>
          </p:cNvPr>
          <p:cNvSpPr txBox="1"/>
          <p:nvPr/>
        </p:nvSpPr>
        <p:spPr>
          <a:xfrm>
            <a:off x="4657872" y="4619114"/>
            <a:ext cx="16071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2° 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Clica em 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Setor Público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B8CD222-846F-4960-9B30-A83E07E56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962" y="3946696"/>
            <a:ext cx="1952625" cy="27432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039AE34E-2146-4704-BC61-1CA7A05B15B9}"/>
              </a:ext>
            </a:extLst>
          </p:cNvPr>
          <p:cNvSpPr/>
          <p:nvPr/>
        </p:nvSpPr>
        <p:spPr>
          <a:xfrm>
            <a:off x="4973767" y="3135571"/>
            <a:ext cx="1607151" cy="7056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53829CCF-1C9F-4DD5-A810-AEB047E906F0}"/>
              </a:ext>
            </a:extLst>
          </p:cNvPr>
          <p:cNvSpPr txBox="1"/>
          <p:nvPr/>
        </p:nvSpPr>
        <p:spPr>
          <a:xfrm>
            <a:off x="4973767" y="3196012"/>
            <a:ext cx="16071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3° 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Clica em </a:t>
            </a:r>
            <a:r>
              <a:rPr lang="pt-BR" sz="1600" b="1" kern="0" dirty="0" err="1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ChaveJ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47D776B9-9148-45AE-A439-7A9EE3AD6F7C}"/>
              </a:ext>
            </a:extLst>
          </p:cNvPr>
          <p:cNvSpPr/>
          <p:nvPr/>
        </p:nvSpPr>
        <p:spPr>
          <a:xfrm>
            <a:off x="6804436" y="2678989"/>
            <a:ext cx="1607151" cy="7056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9B08D5C2-4947-49B3-87F6-044BFA9BD0C4}"/>
              </a:ext>
            </a:extLst>
          </p:cNvPr>
          <p:cNvSpPr txBox="1"/>
          <p:nvPr/>
        </p:nvSpPr>
        <p:spPr>
          <a:xfrm>
            <a:off x="6804436" y="2739430"/>
            <a:ext cx="16071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4° 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Digita a chave e senha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86A5A7D-239B-419C-8B67-622161D4CC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2"/>
          <a:stretch/>
        </p:blipFill>
        <p:spPr>
          <a:xfrm>
            <a:off x="8749891" y="3246789"/>
            <a:ext cx="3313450" cy="3443107"/>
          </a:xfrm>
          <a:prstGeom prst="rect">
            <a:avLst/>
          </a:prstGeom>
        </p:spPr>
      </p:pic>
      <p:sp>
        <p:nvSpPr>
          <p:cNvPr id="41" name="Retângulo 40">
            <a:extLst>
              <a:ext uri="{FF2B5EF4-FFF2-40B4-BE49-F238E27FC236}">
                <a16:creationId xmlns:a16="http://schemas.microsoft.com/office/drawing/2014/main" id="{F15C4BBC-68F3-4A6C-9020-F7ECF0A2A40B}"/>
              </a:ext>
            </a:extLst>
          </p:cNvPr>
          <p:cNvSpPr/>
          <p:nvPr/>
        </p:nvSpPr>
        <p:spPr>
          <a:xfrm>
            <a:off x="8749891" y="1948024"/>
            <a:ext cx="1607151" cy="9371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5779D982-29EA-464A-AC54-1942661E8550}"/>
              </a:ext>
            </a:extLst>
          </p:cNvPr>
          <p:cNvSpPr txBox="1"/>
          <p:nvPr/>
        </p:nvSpPr>
        <p:spPr>
          <a:xfrm>
            <a:off x="8749891" y="1997053"/>
            <a:ext cx="16071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5° 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Clica no menu Gestão Ágil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4065C961-5B37-428D-8DDE-832D9834E703}"/>
              </a:ext>
            </a:extLst>
          </p:cNvPr>
          <p:cNvSpPr/>
          <p:nvPr/>
        </p:nvSpPr>
        <p:spPr>
          <a:xfrm>
            <a:off x="10500657" y="2031766"/>
            <a:ext cx="1607151" cy="862023"/>
          </a:xfrm>
          <a:prstGeom prst="rect">
            <a:avLst/>
          </a:prstGeom>
          <a:solidFill>
            <a:srgbClr val="00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E92BC235-96D3-47D8-8ACD-8B75166E34D5}"/>
              </a:ext>
            </a:extLst>
          </p:cNvPr>
          <p:cNvSpPr txBox="1"/>
          <p:nvPr/>
        </p:nvSpPr>
        <p:spPr>
          <a:xfrm>
            <a:off x="10500657" y="2031766"/>
            <a:ext cx="160715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Em seguida: 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Prestação de contas</a:t>
            </a:r>
            <a:endParaRPr kumimoji="0" lang="pt-BR" sz="1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25CD15B1-FB3A-4ABF-93F1-7610736256F1}"/>
              </a:ext>
            </a:extLst>
          </p:cNvPr>
          <p:cNvSpPr txBox="1"/>
          <p:nvPr/>
        </p:nvSpPr>
        <p:spPr>
          <a:xfrm>
            <a:off x="6096000" y="1043202"/>
            <a:ext cx="4754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Quem realiza a conciliação financeira</a:t>
            </a:r>
            <a:endParaRPr kumimoji="0" lang="pt-BR" sz="160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4" name="Conector: Angulado 13">
            <a:extLst>
              <a:ext uri="{FF2B5EF4-FFF2-40B4-BE49-F238E27FC236}">
                <a16:creationId xmlns:a16="http://schemas.microsoft.com/office/drawing/2014/main" id="{5103ADCB-18A6-421B-8196-2197198EFC0F}"/>
              </a:ext>
            </a:extLst>
          </p:cNvPr>
          <p:cNvCxnSpPr>
            <a:cxnSpLocks/>
            <a:endCxn id="45" idx="1"/>
          </p:cNvCxnSpPr>
          <p:nvPr/>
        </p:nvCxnSpPr>
        <p:spPr>
          <a:xfrm flipV="1">
            <a:off x="3422073" y="1227868"/>
            <a:ext cx="2673927" cy="337478"/>
          </a:xfrm>
          <a:prstGeom prst="bentConnector3">
            <a:avLst/>
          </a:prstGeom>
          <a:ln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A1F4934C-CADE-4DF3-BA99-0C3547137527}"/>
              </a:ext>
            </a:extLst>
          </p:cNvPr>
          <p:cNvCxnSpPr/>
          <p:nvPr/>
        </p:nvCxnSpPr>
        <p:spPr>
          <a:xfrm>
            <a:off x="3421589" y="1565346"/>
            <a:ext cx="0" cy="72535"/>
          </a:xfrm>
          <a:prstGeom prst="line">
            <a:avLst/>
          </a:prstGeom>
          <a:ln w="63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tângulo 50">
            <a:extLst>
              <a:ext uri="{FF2B5EF4-FFF2-40B4-BE49-F238E27FC236}">
                <a16:creationId xmlns:a16="http://schemas.microsoft.com/office/drawing/2014/main" id="{85BAD33A-5E16-4D87-8045-646B1794E4D8}"/>
              </a:ext>
            </a:extLst>
          </p:cNvPr>
          <p:cNvSpPr/>
          <p:nvPr/>
        </p:nvSpPr>
        <p:spPr>
          <a:xfrm>
            <a:off x="2730630" y="4965200"/>
            <a:ext cx="1436020" cy="327454"/>
          </a:xfrm>
          <a:prstGeom prst="rect">
            <a:avLst/>
          </a:prstGeom>
          <a:noFill/>
          <a:ln w="28575">
            <a:solidFill>
              <a:srgbClr val="465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7" name="Conector de Seta Reta 46">
            <a:extLst>
              <a:ext uri="{FF2B5EF4-FFF2-40B4-BE49-F238E27FC236}">
                <a16:creationId xmlns:a16="http://schemas.microsoft.com/office/drawing/2014/main" id="{A50DB9A5-849C-4787-8E52-61D68BDF8006}"/>
              </a:ext>
            </a:extLst>
          </p:cNvPr>
          <p:cNvCxnSpPr>
            <a:cxnSpLocks/>
          </p:cNvCxnSpPr>
          <p:nvPr/>
        </p:nvCxnSpPr>
        <p:spPr>
          <a:xfrm flipH="1">
            <a:off x="4157224" y="5127812"/>
            <a:ext cx="471337" cy="0"/>
          </a:xfrm>
          <a:prstGeom prst="straightConnector1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de Seta Reta 52">
            <a:extLst>
              <a:ext uri="{FF2B5EF4-FFF2-40B4-BE49-F238E27FC236}">
                <a16:creationId xmlns:a16="http://schemas.microsoft.com/office/drawing/2014/main" id="{90B6099D-07BD-4BAB-95E5-1A690E451566}"/>
              </a:ext>
            </a:extLst>
          </p:cNvPr>
          <p:cNvCxnSpPr/>
          <p:nvPr/>
        </p:nvCxnSpPr>
        <p:spPr>
          <a:xfrm>
            <a:off x="6663966" y="3488101"/>
            <a:ext cx="0" cy="1025913"/>
          </a:xfrm>
          <a:prstGeom prst="straightConnector1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>
            <a:extLst>
              <a:ext uri="{FF2B5EF4-FFF2-40B4-BE49-F238E27FC236}">
                <a16:creationId xmlns:a16="http://schemas.microsoft.com/office/drawing/2014/main" id="{62F33AB1-2F65-407B-8D4A-91C657B28FF0}"/>
              </a:ext>
            </a:extLst>
          </p:cNvPr>
          <p:cNvCxnSpPr/>
          <p:nvPr/>
        </p:nvCxnSpPr>
        <p:spPr>
          <a:xfrm>
            <a:off x="6580918" y="3491253"/>
            <a:ext cx="80289" cy="0"/>
          </a:xfrm>
          <a:prstGeom prst="line">
            <a:avLst/>
          </a:prstGeom>
          <a:ln w="190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tângulo 58">
            <a:extLst>
              <a:ext uri="{FF2B5EF4-FFF2-40B4-BE49-F238E27FC236}">
                <a16:creationId xmlns:a16="http://schemas.microsoft.com/office/drawing/2014/main" id="{8F2E3A44-95E2-4082-9007-F2085EE492BA}"/>
              </a:ext>
            </a:extLst>
          </p:cNvPr>
          <p:cNvSpPr/>
          <p:nvPr/>
        </p:nvSpPr>
        <p:spPr>
          <a:xfrm>
            <a:off x="6661208" y="4532172"/>
            <a:ext cx="1593792" cy="380188"/>
          </a:xfrm>
          <a:prstGeom prst="rect">
            <a:avLst/>
          </a:prstGeom>
          <a:noFill/>
          <a:ln w="28575">
            <a:solidFill>
              <a:srgbClr val="465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Retângulo 59">
            <a:extLst>
              <a:ext uri="{FF2B5EF4-FFF2-40B4-BE49-F238E27FC236}">
                <a16:creationId xmlns:a16="http://schemas.microsoft.com/office/drawing/2014/main" id="{B44972A0-9786-449D-9DAF-CBB12A4ECD1D}"/>
              </a:ext>
            </a:extLst>
          </p:cNvPr>
          <p:cNvSpPr/>
          <p:nvPr/>
        </p:nvSpPr>
        <p:spPr>
          <a:xfrm>
            <a:off x="8678174" y="4353465"/>
            <a:ext cx="1437735" cy="339618"/>
          </a:xfrm>
          <a:prstGeom prst="rect">
            <a:avLst/>
          </a:prstGeom>
          <a:noFill/>
          <a:ln w="28575">
            <a:solidFill>
              <a:srgbClr val="465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4" name="Conector: Angulado 63">
            <a:extLst>
              <a:ext uri="{FF2B5EF4-FFF2-40B4-BE49-F238E27FC236}">
                <a16:creationId xmlns:a16="http://schemas.microsoft.com/office/drawing/2014/main" id="{7D6C2AC7-BE53-44D2-B022-1C39C16D8141}"/>
              </a:ext>
            </a:extLst>
          </p:cNvPr>
          <p:cNvCxnSpPr>
            <a:cxnSpLocks/>
          </p:cNvCxnSpPr>
          <p:nvPr/>
        </p:nvCxnSpPr>
        <p:spPr>
          <a:xfrm rot="10800000" flipV="1">
            <a:off x="8678175" y="2470971"/>
            <a:ext cx="71717" cy="1821331"/>
          </a:xfrm>
          <a:prstGeom prst="bentConnector2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tângulo 64">
            <a:extLst>
              <a:ext uri="{FF2B5EF4-FFF2-40B4-BE49-F238E27FC236}">
                <a16:creationId xmlns:a16="http://schemas.microsoft.com/office/drawing/2014/main" id="{04DDB9A1-1B3D-42DC-92C4-27482004A2BD}"/>
              </a:ext>
            </a:extLst>
          </p:cNvPr>
          <p:cNvSpPr/>
          <p:nvPr/>
        </p:nvSpPr>
        <p:spPr>
          <a:xfrm>
            <a:off x="10373150" y="4926890"/>
            <a:ext cx="996251" cy="174499"/>
          </a:xfrm>
          <a:prstGeom prst="rect">
            <a:avLst/>
          </a:prstGeom>
          <a:noFill/>
          <a:ln w="28575">
            <a:solidFill>
              <a:srgbClr val="465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7" name="Conector de Seta Reta 66">
            <a:extLst>
              <a:ext uri="{FF2B5EF4-FFF2-40B4-BE49-F238E27FC236}">
                <a16:creationId xmlns:a16="http://schemas.microsoft.com/office/drawing/2014/main" id="{89360449-0EEB-4604-A8E8-0701E71D1A08}"/>
              </a:ext>
            </a:extLst>
          </p:cNvPr>
          <p:cNvCxnSpPr>
            <a:cxnSpLocks/>
          </p:cNvCxnSpPr>
          <p:nvPr/>
        </p:nvCxnSpPr>
        <p:spPr>
          <a:xfrm>
            <a:off x="11262028" y="3246789"/>
            <a:ext cx="0" cy="1589562"/>
          </a:xfrm>
          <a:prstGeom prst="straightConnector1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591FDFA3-374B-465C-AA1E-C7DF416AC9EC}"/>
              </a:ext>
            </a:extLst>
          </p:cNvPr>
          <p:cNvCxnSpPr/>
          <p:nvPr/>
        </p:nvCxnSpPr>
        <p:spPr>
          <a:xfrm>
            <a:off x="10275366" y="3253726"/>
            <a:ext cx="992820" cy="0"/>
          </a:xfrm>
          <a:prstGeom prst="line">
            <a:avLst/>
          </a:prstGeom>
          <a:ln w="190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to 71">
            <a:extLst>
              <a:ext uri="{FF2B5EF4-FFF2-40B4-BE49-F238E27FC236}">
                <a16:creationId xmlns:a16="http://schemas.microsoft.com/office/drawing/2014/main" id="{54916CD0-55DF-48CD-8DC9-D6EF72DCBE7E}"/>
              </a:ext>
            </a:extLst>
          </p:cNvPr>
          <p:cNvCxnSpPr/>
          <p:nvPr/>
        </p:nvCxnSpPr>
        <p:spPr>
          <a:xfrm flipV="1">
            <a:off x="10281524" y="3100340"/>
            <a:ext cx="0" cy="158765"/>
          </a:xfrm>
          <a:prstGeom prst="line">
            <a:avLst/>
          </a:prstGeom>
          <a:ln w="190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id="{CA8CC079-66B6-45B4-AC67-6F37F9126689}"/>
              </a:ext>
            </a:extLst>
          </p:cNvPr>
          <p:cNvCxnSpPr/>
          <p:nvPr/>
        </p:nvCxnSpPr>
        <p:spPr>
          <a:xfrm>
            <a:off x="10272287" y="3100340"/>
            <a:ext cx="1094035" cy="0"/>
          </a:xfrm>
          <a:prstGeom prst="line">
            <a:avLst/>
          </a:prstGeom>
          <a:ln w="190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to 75">
            <a:extLst>
              <a:ext uri="{FF2B5EF4-FFF2-40B4-BE49-F238E27FC236}">
                <a16:creationId xmlns:a16="http://schemas.microsoft.com/office/drawing/2014/main" id="{AE8FBCF6-E2F4-42F0-A9A9-1B79A69ACB3C}"/>
              </a:ext>
            </a:extLst>
          </p:cNvPr>
          <p:cNvCxnSpPr>
            <a:cxnSpLocks/>
          </p:cNvCxnSpPr>
          <p:nvPr/>
        </p:nvCxnSpPr>
        <p:spPr>
          <a:xfrm flipV="1">
            <a:off x="11357085" y="2927927"/>
            <a:ext cx="0" cy="181650"/>
          </a:xfrm>
          <a:prstGeom prst="line">
            <a:avLst/>
          </a:prstGeom>
          <a:ln w="19050">
            <a:solidFill>
              <a:srgbClr val="465E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0860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510643" y="1638881"/>
            <a:ext cx="2776256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473572" y="1237384"/>
            <a:ext cx="29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Tela inicial</a:t>
            </a:r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F15C4BBC-68F3-4A6C-9020-F7ECF0A2A40B}"/>
              </a:ext>
            </a:extLst>
          </p:cNvPr>
          <p:cNvSpPr/>
          <p:nvPr/>
        </p:nvSpPr>
        <p:spPr>
          <a:xfrm>
            <a:off x="792405" y="2581744"/>
            <a:ext cx="2584642" cy="11043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5779D982-29EA-464A-AC54-1942661E8550}"/>
              </a:ext>
            </a:extLst>
          </p:cNvPr>
          <p:cNvSpPr txBox="1"/>
          <p:nvPr/>
        </p:nvSpPr>
        <p:spPr>
          <a:xfrm>
            <a:off x="868986" y="2611715"/>
            <a:ext cx="2431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Relação de contas* a que o usuário possui acesso</a:t>
            </a:r>
            <a:endParaRPr kumimoji="0" lang="pt-BR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5C08981-DFE6-4315-A529-F07AC6C29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338" y="1923359"/>
            <a:ext cx="6953250" cy="4143375"/>
          </a:xfrm>
          <a:prstGeom prst="rect">
            <a:avLst/>
          </a:prstGeom>
        </p:spPr>
      </p:pic>
      <p:sp>
        <p:nvSpPr>
          <p:cNvPr id="48" name="Retângulo 47">
            <a:extLst>
              <a:ext uri="{FF2B5EF4-FFF2-40B4-BE49-F238E27FC236}">
                <a16:creationId xmlns:a16="http://schemas.microsoft.com/office/drawing/2014/main" id="{9B751B2A-0EC3-40B1-A2E8-13785F598DE1}"/>
              </a:ext>
            </a:extLst>
          </p:cNvPr>
          <p:cNvSpPr/>
          <p:nvPr/>
        </p:nvSpPr>
        <p:spPr>
          <a:xfrm>
            <a:off x="792405" y="4086398"/>
            <a:ext cx="2584642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BBEB83EC-5268-46FD-B73F-E15AAADE37C1}"/>
              </a:ext>
            </a:extLst>
          </p:cNvPr>
          <p:cNvSpPr txBox="1"/>
          <p:nvPr/>
        </p:nvSpPr>
        <p:spPr>
          <a:xfrm>
            <a:off x="868986" y="4116369"/>
            <a:ext cx="243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Aplicações</a:t>
            </a:r>
            <a:endParaRPr kumimoji="0" lang="pt-BR" sz="16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5C0BD687-3F78-4BEB-8527-079616086BC5}"/>
              </a:ext>
            </a:extLst>
          </p:cNvPr>
          <p:cNvSpPr/>
          <p:nvPr/>
        </p:nvSpPr>
        <p:spPr>
          <a:xfrm>
            <a:off x="792405" y="4978304"/>
            <a:ext cx="2584642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EAACE461-5943-4374-8E2F-AD84186945F8}"/>
              </a:ext>
            </a:extLst>
          </p:cNvPr>
          <p:cNvSpPr txBox="1"/>
          <p:nvPr/>
        </p:nvSpPr>
        <p:spPr>
          <a:xfrm>
            <a:off x="868986" y="5008275"/>
            <a:ext cx="243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Saldo disponível</a:t>
            </a:r>
            <a:endParaRPr kumimoji="0" lang="pt-BR" sz="16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B8EBC3F8-FB0B-423D-9F49-FFE9C3BD331E}"/>
              </a:ext>
            </a:extLst>
          </p:cNvPr>
          <p:cNvCxnSpPr/>
          <p:nvPr/>
        </p:nvCxnSpPr>
        <p:spPr>
          <a:xfrm>
            <a:off x="3475903" y="3200400"/>
            <a:ext cx="1120812" cy="0"/>
          </a:xfrm>
          <a:prstGeom prst="straightConnector1">
            <a:avLst/>
          </a:prstGeom>
          <a:ln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de Seta Reta 53">
            <a:extLst>
              <a:ext uri="{FF2B5EF4-FFF2-40B4-BE49-F238E27FC236}">
                <a16:creationId xmlns:a16="http://schemas.microsoft.com/office/drawing/2014/main" id="{3682C391-3FF0-42C2-BD67-EC41B55FE471}"/>
              </a:ext>
            </a:extLst>
          </p:cNvPr>
          <p:cNvCxnSpPr/>
          <p:nvPr/>
        </p:nvCxnSpPr>
        <p:spPr>
          <a:xfrm>
            <a:off x="3475903" y="4390768"/>
            <a:ext cx="1120812" cy="0"/>
          </a:xfrm>
          <a:prstGeom prst="straightConnector1">
            <a:avLst/>
          </a:prstGeom>
          <a:ln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de Seta Reta 54">
            <a:extLst>
              <a:ext uri="{FF2B5EF4-FFF2-40B4-BE49-F238E27FC236}">
                <a16:creationId xmlns:a16="http://schemas.microsoft.com/office/drawing/2014/main" id="{F179F890-DAF0-44D6-8EFB-20DFC021D4B7}"/>
              </a:ext>
            </a:extLst>
          </p:cNvPr>
          <p:cNvCxnSpPr/>
          <p:nvPr/>
        </p:nvCxnSpPr>
        <p:spPr>
          <a:xfrm>
            <a:off x="3475903" y="5255740"/>
            <a:ext cx="1120812" cy="0"/>
          </a:xfrm>
          <a:prstGeom prst="straightConnector1">
            <a:avLst/>
          </a:prstGeom>
          <a:ln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ABCEC848-9436-4C11-9B40-D9588C666F2E}"/>
              </a:ext>
            </a:extLst>
          </p:cNvPr>
          <p:cNvSpPr txBox="1"/>
          <p:nvPr/>
        </p:nvSpPr>
        <p:spPr>
          <a:xfrm>
            <a:off x="2222146" y="6351452"/>
            <a:ext cx="94151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1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*Contas vinculadas a contrato ou acordo firmado entre o Repassador e o BB para uso do Gestão Ágil</a:t>
            </a:r>
            <a:endParaRPr kumimoji="0" lang="pt-BR" sz="1100" b="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2819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646567" y="1688308"/>
            <a:ext cx="2047206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609496" y="1286811"/>
            <a:ext cx="2393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Extrato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CEADEBC-0AF1-4AD6-AF21-E8E6D8B90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563" y="1884670"/>
            <a:ext cx="6153664" cy="4363049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DB0DF0C6-1489-4F54-9C32-A891B3722A89}"/>
              </a:ext>
            </a:extLst>
          </p:cNvPr>
          <p:cNvSpPr/>
          <p:nvPr/>
        </p:nvSpPr>
        <p:spPr>
          <a:xfrm>
            <a:off x="626993" y="2251606"/>
            <a:ext cx="2584642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E8E0081-CD8E-4BA5-B8F1-050F656380CB}"/>
              </a:ext>
            </a:extLst>
          </p:cNvPr>
          <p:cNvSpPr txBox="1"/>
          <p:nvPr/>
        </p:nvSpPr>
        <p:spPr>
          <a:xfrm>
            <a:off x="626993" y="2328147"/>
            <a:ext cx="2584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Ao selecionar uma conta: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646567" y="3013904"/>
            <a:ext cx="2584642" cy="9497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646567" y="3090446"/>
            <a:ext cx="2584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I – usuário encaminhado para tela de 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Extrato de Prestação de Contas.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28B35EE-1B36-41B6-A7C3-1EFDE3A09C5D}"/>
              </a:ext>
            </a:extLst>
          </p:cNvPr>
          <p:cNvSpPr/>
          <p:nvPr/>
        </p:nvSpPr>
        <p:spPr>
          <a:xfrm>
            <a:off x="1919314" y="4480088"/>
            <a:ext cx="2584642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AAAB1BC-F839-49CE-9E27-49620F6B6792}"/>
              </a:ext>
            </a:extLst>
          </p:cNvPr>
          <p:cNvSpPr txBox="1"/>
          <p:nvPr/>
        </p:nvSpPr>
        <p:spPr>
          <a:xfrm>
            <a:off x="1919314" y="4556629"/>
            <a:ext cx="2584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Ícone azul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0" name="Conector: Angulado 9">
            <a:extLst>
              <a:ext uri="{FF2B5EF4-FFF2-40B4-BE49-F238E27FC236}">
                <a16:creationId xmlns:a16="http://schemas.microsoft.com/office/drawing/2014/main" id="{D3554880-70E9-473C-8CCA-52578C7F4EDC}"/>
              </a:ext>
            </a:extLst>
          </p:cNvPr>
          <p:cNvCxnSpPr>
            <a:cxnSpLocks/>
            <a:stCxn id="25" idx="3"/>
          </p:cNvCxnSpPr>
          <p:nvPr/>
        </p:nvCxnSpPr>
        <p:spPr>
          <a:xfrm flipV="1">
            <a:off x="3231209" y="2256001"/>
            <a:ext cx="1772719" cy="1249944"/>
          </a:xfrm>
          <a:prstGeom prst="bentConnector3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: Angulado 13">
            <a:extLst>
              <a:ext uri="{FF2B5EF4-FFF2-40B4-BE49-F238E27FC236}">
                <a16:creationId xmlns:a16="http://schemas.microsoft.com/office/drawing/2014/main" id="{19B216D7-E709-4C48-9377-2105D2C80BEE}"/>
              </a:ext>
            </a:extLst>
          </p:cNvPr>
          <p:cNvCxnSpPr>
            <a:cxnSpLocks/>
          </p:cNvCxnSpPr>
          <p:nvPr/>
        </p:nvCxnSpPr>
        <p:spPr>
          <a:xfrm flipV="1">
            <a:off x="4083834" y="5362537"/>
            <a:ext cx="1715867" cy="864422"/>
          </a:xfrm>
          <a:prstGeom prst="bentConnector3">
            <a:avLst/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ângulo 27">
            <a:extLst>
              <a:ext uri="{FF2B5EF4-FFF2-40B4-BE49-F238E27FC236}">
                <a16:creationId xmlns:a16="http://schemas.microsoft.com/office/drawing/2014/main" id="{8AA73918-6E60-40B7-95EF-7260D099E5F7}"/>
              </a:ext>
            </a:extLst>
          </p:cNvPr>
          <p:cNvSpPr/>
          <p:nvPr/>
        </p:nvSpPr>
        <p:spPr>
          <a:xfrm>
            <a:off x="1938888" y="5242386"/>
            <a:ext cx="2584642" cy="13999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292203CA-0209-487D-8C2F-E84C81390154}"/>
              </a:ext>
            </a:extLst>
          </p:cNvPr>
          <p:cNvSpPr txBox="1"/>
          <p:nvPr/>
        </p:nvSpPr>
        <p:spPr>
          <a:xfrm>
            <a:off x="1963685" y="5280656"/>
            <a:ext cx="2584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Há documentos de despesa cadastrados em valor </a:t>
            </a:r>
            <a:r>
              <a:rPr kumimoji="0" lang="pt-BR" sz="1600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su</a:t>
            </a:r>
            <a:r>
              <a:rPr lang="pt-BR" sz="1600" kern="0" dirty="0" err="1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ficiente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 para justificar o total do pagamento</a:t>
            </a:r>
            <a:endParaRPr kumimoji="0" lang="pt-BR" sz="12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40" name="Conector: Angulado 39">
            <a:extLst>
              <a:ext uri="{FF2B5EF4-FFF2-40B4-BE49-F238E27FC236}">
                <a16:creationId xmlns:a16="http://schemas.microsoft.com/office/drawing/2014/main" id="{8754714E-529E-489C-8565-9C536E0C9349}"/>
              </a:ext>
            </a:extLst>
          </p:cNvPr>
          <p:cNvCxnSpPr>
            <a:cxnSpLocks/>
          </p:cNvCxnSpPr>
          <p:nvPr/>
        </p:nvCxnSpPr>
        <p:spPr>
          <a:xfrm rot="16200000" flipH="1">
            <a:off x="8108199" y="2022372"/>
            <a:ext cx="1488618" cy="669045"/>
          </a:xfrm>
          <a:prstGeom prst="bentConnector3">
            <a:avLst>
              <a:gd name="adj1" fmla="val 49277"/>
            </a:avLst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: Angulado 50">
            <a:extLst>
              <a:ext uri="{FF2B5EF4-FFF2-40B4-BE49-F238E27FC236}">
                <a16:creationId xmlns:a16="http://schemas.microsoft.com/office/drawing/2014/main" id="{D1FE1650-041C-409C-AA19-5AF04EF8B5B9}"/>
              </a:ext>
            </a:extLst>
          </p:cNvPr>
          <p:cNvCxnSpPr>
            <a:cxnSpLocks/>
          </p:cNvCxnSpPr>
          <p:nvPr/>
        </p:nvCxnSpPr>
        <p:spPr>
          <a:xfrm rot="5400000">
            <a:off x="9248312" y="2002050"/>
            <a:ext cx="1471392" cy="660009"/>
          </a:xfrm>
          <a:prstGeom prst="bentConnector3">
            <a:avLst>
              <a:gd name="adj1" fmla="val 48424"/>
            </a:avLst>
          </a:prstGeom>
          <a:ln w="19050">
            <a:solidFill>
              <a:srgbClr val="465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tângulo 29">
            <a:extLst>
              <a:ext uri="{FF2B5EF4-FFF2-40B4-BE49-F238E27FC236}">
                <a16:creationId xmlns:a16="http://schemas.microsoft.com/office/drawing/2014/main" id="{D24C755D-5627-495A-9015-05ACB4539536}"/>
              </a:ext>
            </a:extLst>
          </p:cNvPr>
          <p:cNvSpPr/>
          <p:nvPr/>
        </p:nvSpPr>
        <p:spPr>
          <a:xfrm>
            <a:off x="8119307" y="1522137"/>
            <a:ext cx="2584642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16147B9A-A201-44AB-AA83-E8059BF5F173}"/>
              </a:ext>
            </a:extLst>
          </p:cNvPr>
          <p:cNvSpPr txBox="1"/>
          <p:nvPr/>
        </p:nvSpPr>
        <p:spPr>
          <a:xfrm>
            <a:off x="8119307" y="1598678"/>
            <a:ext cx="2584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II – Indicar o mês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8906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427F35E-CBA8-41F3-8A93-2EB61A663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64" y="2242306"/>
            <a:ext cx="6165139" cy="4404973"/>
          </a:xfrm>
          <a:prstGeom prst="rect">
            <a:avLst/>
          </a:prstGeom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189967" y="1515030"/>
            <a:ext cx="5077958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160868" y="1097559"/>
            <a:ext cx="5164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Prestação de Contas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311048" y="2322948"/>
            <a:ext cx="4073714" cy="10458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420986" y="2443903"/>
            <a:ext cx="385383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1° Usuário classifica o pagamento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Categorias pré-definidas pelo Repassador para o programa do governo ao qual a conta está vinculada</a:t>
            </a:r>
            <a:endParaRPr kumimoji="0" lang="pt-BR" sz="105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28B35EE-1B36-41B6-A7C3-1EFDE3A09C5D}"/>
              </a:ext>
            </a:extLst>
          </p:cNvPr>
          <p:cNvSpPr/>
          <p:nvPr/>
        </p:nvSpPr>
        <p:spPr>
          <a:xfrm>
            <a:off x="311048" y="4009289"/>
            <a:ext cx="4362305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AAAB1BC-F839-49CE-9E27-49620F6B6792}"/>
              </a:ext>
            </a:extLst>
          </p:cNvPr>
          <p:cNvSpPr txBox="1"/>
          <p:nvPr/>
        </p:nvSpPr>
        <p:spPr>
          <a:xfrm>
            <a:off x="311048" y="4085830"/>
            <a:ext cx="4362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2° Documentos para prestação de contas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D24C755D-5627-495A-9015-05ACB4539536}"/>
              </a:ext>
            </a:extLst>
          </p:cNvPr>
          <p:cNvSpPr/>
          <p:nvPr/>
        </p:nvSpPr>
        <p:spPr>
          <a:xfrm>
            <a:off x="5574606" y="1203266"/>
            <a:ext cx="1938302" cy="3702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16147B9A-A201-44AB-AA83-E8059BF5F173}"/>
              </a:ext>
            </a:extLst>
          </p:cNvPr>
          <p:cNvSpPr txBox="1"/>
          <p:nvPr/>
        </p:nvSpPr>
        <p:spPr>
          <a:xfrm>
            <a:off x="5574606" y="1229945"/>
            <a:ext cx="1938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Ícone vermelho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F9956A-10DC-458E-833B-1A56DF74DDC0}"/>
              </a:ext>
            </a:extLst>
          </p:cNvPr>
          <p:cNvSpPr/>
          <p:nvPr/>
        </p:nvSpPr>
        <p:spPr>
          <a:xfrm>
            <a:off x="115842" y="4588909"/>
            <a:ext cx="2098520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D052B7A-073F-4F0A-969A-11D527EDEA5F}"/>
              </a:ext>
            </a:extLst>
          </p:cNvPr>
          <p:cNvSpPr txBox="1"/>
          <p:nvPr/>
        </p:nvSpPr>
        <p:spPr>
          <a:xfrm>
            <a:off x="115842" y="4676562"/>
            <a:ext cx="2098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 sistema já informa o </a:t>
            </a:r>
            <a:r>
              <a:rPr lang="pt-BR" sz="12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valor que falta declarar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CD17ADE6-B505-429E-A57B-115AD9EEEDC5}"/>
              </a:ext>
            </a:extLst>
          </p:cNvPr>
          <p:cNvSpPr/>
          <p:nvPr/>
        </p:nvSpPr>
        <p:spPr>
          <a:xfrm>
            <a:off x="2573160" y="4604307"/>
            <a:ext cx="247309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4DE9355C-09E7-4B90-9845-98C77171C1DA}"/>
              </a:ext>
            </a:extLst>
          </p:cNvPr>
          <p:cNvSpPr txBox="1"/>
          <p:nvPr/>
        </p:nvSpPr>
        <p:spPr>
          <a:xfrm>
            <a:off x="2620527" y="4696639"/>
            <a:ext cx="237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Subtração entre o valor total do lançamento e o valor dos documentos já cadastrados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C5B939F-1187-47A2-953D-6213F9348A56}"/>
              </a:ext>
            </a:extLst>
          </p:cNvPr>
          <p:cNvSpPr/>
          <p:nvPr/>
        </p:nvSpPr>
        <p:spPr>
          <a:xfrm>
            <a:off x="2450936" y="6081058"/>
            <a:ext cx="2781776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D5ABBBB3-9A9C-4E3C-8553-FEFC57AD467A}"/>
              </a:ext>
            </a:extLst>
          </p:cNvPr>
          <p:cNvSpPr txBox="1"/>
          <p:nvPr/>
        </p:nvSpPr>
        <p:spPr>
          <a:xfrm>
            <a:off x="2450934" y="6133253"/>
            <a:ext cx="2781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3° Clicar “Incluir Documento”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para inserir os dados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84A5D16A-878E-4FAC-8813-E0979BA33914}"/>
              </a:ext>
            </a:extLst>
          </p:cNvPr>
          <p:cNvSpPr/>
          <p:nvPr/>
        </p:nvSpPr>
        <p:spPr>
          <a:xfrm>
            <a:off x="6670246" y="1604249"/>
            <a:ext cx="2781776" cy="498608"/>
          </a:xfrm>
          <a:prstGeom prst="rect">
            <a:avLst/>
          </a:prstGeom>
          <a:solidFill>
            <a:srgbClr val="00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2917727-3284-4CD4-B263-18BE7FA268A6}"/>
              </a:ext>
            </a:extLst>
          </p:cNvPr>
          <p:cNvSpPr txBox="1"/>
          <p:nvPr/>
        </p:nvSpPr>
        <p:spPr>
          <a:xfrm>
            <a:off x="6670246" y="1604248"/>
            <a:ext cx="278177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Pendência de documento de despesa para justificar o total do valor pago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7D3C5CBE-A2B0-43F2-A5AB-1D1F8FE5C746}"/>
              </a:ext>
            </a:extLst>
          </p:cNvPr>
          <p:cNvCxnSpPr>
            <a:cxnSpLocks/>
          </p:cNvCxnSpPr>
          <p:nvPr/>
        </p:nvCxnSpPr>
        <p:spPr>
          <a:xfrm>
            <a:off x="5419164" y="5006919"/>
            <a:ext cx="286032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C275131-4C10-4BAE-A18A-A53DA84E05C8}"/>
              </a:ext>
            </a:extLst>
          </p:cNvPr>
          <p:cNvCxnSpPr/>
          <p:nvPr/>
        </p:nvCxnSpPr>
        <p:spPr>
          <a:xfrm flipV="1">
            <a:off x="5428401" y="2616970"/>
            <a:ext cx="0" cy="2389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9D44473C-98AE-49FC-9474-DE8546DE29CB}"/>
              </a:ext>
            </a:extLst>
          </p:cNvPr>
          <p:cNvCxnSpPr>
            <a:cxnSpLocks/>
          </p:cNvCxnSpPr>
          <p:nvPr/>
        </p:nvCxnSpPr>
        <p:spPr>
          <a:xfrm flipH="1">
            <a:off x="4392048" y="2616970"/>
            <a:ext cx="104363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55A79D0-F840-4141-BDB0-EBCDD8C1A120}"/>
              </a:ext>
            </a:extLst>
          </p:cNvPr>
          <p:cNvCxnSpPr>
            <a:cxnSpLocks/>
          </p:cNvCxnSpPr>
          <p:nvPr/>
        </p:nvCxnSpPr>
        <p:spPr>
          <a:xfrm>
            <a:off x="5126477" y="3015575"/>
            <a:ext cx="1327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27">
            <a:extLst>
              <a:ext uri="{FF2B5EF4-FFF2-40B4-BE49-F238E27FC236}">
                <a16:creationId xmlns:a16="http://schemas.microsoft.com/office/drawing/2014/main" id="{CC2FE606-8402-44DB-AB7B-A361D3439DBA}"/>
              </a:ext>
            </a:extLst>
          </p:cNvPr>
          <p:cNvCxnSpPr/>
          <p:nvPr/>
        </p:nvCxnSpPr>
        <p:spPr>
          <a:xfrm>
            <a:off x="6449438" y="3015575"/>
            <a:ext cx="0" cy="924127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A5363021-183B-46E9-AD23-7AB3FE41657C}"/>
              </a:ext>
            </a:extLst>
          </p:cNvPr>
          <p:cNvCxnSpPr/>
          <p:nvPr/>
        </p:nvCxnSpPr>
        <p:spPr>
          <a:xfrm flipV="1">
            <a:off x="5136204" y="2018490"/>
            <a:ext cx="0" cy="1001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: Angulado 40">
            <a:extLst>
              <a:ext uri="{FF2B5EF4-FFF2-40B4-BE49-F238E27FC236}">
                <a16:creationId xmlns:a16="http://schemas.microsoft.com/office/drawing/2014/main" id="{EA0B63EE-1F92-45CF-8FC0-651EC594725C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5131340" y="1573521"/>
            <a:ext cx="1412417" cy="449834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80143C7F-3A36-47B3-9F13-3DA0F9E19D30}"/>
              </a:ext>
            </a:extLst>
          </p:cNvPr>
          <p:cNvCxnSpPr>
            <a:cxnSpLocks/>
          </p:cNvCxnSpPr>
          <p:nvPr/>
        </p:nvCxnSpPr>
        <p:spPr>
          <a:xfrm>
            <a:off x="2266563" y="4968285"/>
            <a:ext cx="261524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do 49">
            <a:extLst>
              <a:ext uri="{FF2B5EF4-FFF2-40B4-BE49-F238E27FC236}">
                <a16:creationId xmlns:a16="http://schemas.microsoft.com/office/drawing/2014/main" id="{FBC887AA-FDE3-4A29-AE3C-F6084191CF4D}"/>
              </a:ext>
            </a:extLst>
          </p:cNvPr>
          <p:cNvCxnSpPr>
            <a:cxnSpLocks/>
          </p:cNvCxnSpPr>
          <p:nvPr/>
        </p:nvCxnSpPr>
        <p:spPr>
          <a:xfrm flipV="1">
            <a:off x="5267925" y="6391329"/>
            <a:ext cx="4784187" cy="206195"/>
          </a:xfrm>
          <a:prstGeom prst="bentConnector3">
            <a:avLst>
              <a:gd name="adj1" fmla="val 4322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0724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427F35E-CBA8-41F3-8A93-2EB61A663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64" y="2242306"/>
            <a:ext cx="6165139" cy="4404973"/>
          </a:xfrm>
          <a:prstGeom prst="rect">
            <a:avLst/>
          </a:prstGeom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189967" y="1515030"/>
            <a:ext cx="5077958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160868" y="1097559"/>
            <a:ext cx="5164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Prestação de Contas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311048" y="2322948"/>
            <a:ext cx="4073714" cy="10458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420986" y="2443903"/>
            <a:ext cx="385383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1° Usuário classifica o pagamento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Categorias pré-definidas pelo Repassador para o programa do governo ao qual a conta está vinculada</a:t>
            </a:r>
            <a:endParaRPr kumimoji="0" lang="pt-BR" sz="105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28B35EE-1B36-41B6-A7C3-1EFDE3A09C5D}"/>
              </a:ext>
            </a:extLst>
          </p:cNvPr>
          <p:cNvSpPr/>
          <p:nvPr/>
        </p:nvSpPr>
        <p:spPr>
          <a:xfrm>
            <a:off x="311048" y="4009289"/>
            <a:ext cx="4362305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AAAB1BC-F839-49CE-9E27-49620F6B6792}"/>
              </a:ext>
            </a:extLst>
          </p:cNvPr>
          <p:cNvSpPr txBox="1"/>
          <p:nvPr/>
        </p:nvSpPr>
        <p:spPr>
          <a:xfrm>
            <a:off x="311048" y="4085830"/>
            <a:ext cx="4362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2° Documentos para prestação de contas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D24C755D-5627-495A-9015-05ACB4539536}"/>
              </a:ext>
            </a:extLst>
          </p:cNvPr>
          <p:cNvSpPr/>
          <p:nvPr/>
        </p:nvSpPr>
        <p:spPr>
          <a:xfrm>
            <a:off x="5574606" y="1203266"/>
            <a:ext cx="1938302" cy="3702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16147B9A-A201-44AB-AA83-E8059BF5F173}"/>
              </a:ext>
            </a:extLst>
          </p:cNvPr>
          <p:cNvSpPr txBox="1"/>
          <p:nvPr/>
        </p:nvSpPr>
        <p:spPr>
          <a:xfrm>
            <a:off x="5574606" y="1229945"/>
            <a:ext cx="1938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Ícone vermelho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F9956A-10DC-458E-833B-1A56DF74DDC0}"/>
              </a:ext>
            </a:extLst>
          </p:cNvPr>
          <p:cNvSpPr/>
          <p:nvPr/>
        </p:nvSpPr>
        <p:spPr>
          <a:xfrm>
            <a:off x="115842" y="4588909"/>
            <a:ext cx="2098520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D052B7A-073F-4F0A-969A-11D527EDEA5F}"/>
              </a:ext>
            </a:extLst>
          </p:cNvPr>
          <p:cNvSpPr txBox="1"/>
          <p:nvPr/>
        </p:nvSpPr>
        <p:spPr>
          <a:xfrm>
            <a:off x="115842" y="4676562"/>
            <a:ext cx="2098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 sistema já informa o </a:t>
            </a:r>
            <a:r>
              <a:rPr lang="pt-BR" sz="12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valor que falta declarar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CD17ADE6-B505-429E-A57B-115AD9EEEDC5}"/>
              </a:ext>
            </a:extLst>
          </p:cNvPr>
          <p:cNvSpPr/>
          <p:nvPr/>
        </p:nvSpPr>
        <p:spPr>
          <a:xfrm>
            <a:off x="2573160" y="4604307"/>
            <a:ext cx="247309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4DE9355C-09E7-4B90-9845-98C77171C1DA}"/>
              </a:ext>
            </a:extLst>
          </p:cNvPr>
          <p:cNvSpPr txBox="1"/>
          <p:nvPr/>
        </p:nvSpPr>
        <p:spPr>
          <a:xfrm>
            <a:off x="2620527" y="4696639"/>
            <a:ext cx="237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Subtração entre o valor total do lançamento e o valor dos documentos já cadastrados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C5B939F-1187-47A2-953D-6213F9348A56}"/>
              </a:ext>
            </a:extLst>
          </p:cNvPr>
          <p:cNvSpPr/>
          <p:nvPr/>
        </p:nvSpPr>
        <p:spPr>
          <a:xfrm>
            <a:off x="2450936" y="6081058"/>
            <a:ext cx="2781776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D5ABBBB3-9A9C-4E3C-8553-FEFC57AD467A}"/>
              </a:ext>
            </a:extLst>
          </p:cNvPr>
          <p:cNvSpPr txBox="1"/>
          <p:nvPr/>
        </p:nvSpPr>
        <p:spPr>
          <a:xfrm>
            <a:off x="2450934" y="6133253"/>
            <a:ext cx="2781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3° Clicar “Incluir Documento”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para inserir os dados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84A5D16A-878E-4FAC-8813-E0979BA33914}"/>
              </a:ext>
            </a:extLst>
          </p:cNvPr>
          <p:cNvSpPr/>
          <p:nvPr/>
        </p:nvSpPr>
        <p:spPr>
          <a:xfrm>
            <a:off x="6670246" y="1604249"/>
            <a:ext cx="2781776" cy="498608"/>
          </a:xfrm>
          <a:prstGeom prst="rect">
            <a:avLst/>
          </a:prstGeom>
          <a:solidFill>
            <a:srgbClr val="00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2917727-3284-4CD4-B263-18BE7FA268A6}"/>
              </a:ext>
            </a:extLst>
          </p:cNvPr>
          <p:cNvSpPr txBox="1"/>
          <p:nvPr/>
        </p:nvSpPr>
        <p:spPr>
          <a:xfrm>
            <a:off x="6670246" y="1604248"/>
            <a:ext cx="278177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Pendência de documento de despesa para justificar o total do valor pago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7D3C5CBE-A2B0-43F2-A5AB-1D1F8FE5C746}"/>
              </a:ext>
            </a:extLst>
          </p:cNvPr>
          <p:cNvCxnSpPr>
            <a:cxnSpLocks/>
          </p:cNvCxnSpPr>
          <p:nvPr/>
        </p:nvCxnSpPr>
        <p:spPr>
          <a:xfrm>
            <a:off x="5419164" y="5006919"/>
            <a:ext cx="286032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C275131-4C10-4BAE-A18A-A53DA84E05C8}"/>
              </a:ext>
            </a:extLst>
          </p:cNvPr>
          <p:cNvCxnSpPr/>
          <p:nvPr/>
        </p:nvCxnSpPr>
        <p:spPr>
          <a:xfrm flipV="1">
            <a:off x="5428401" y="2616970"/>
            <a:ext cx="0" cy="2389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9D44473C-98AE-49FC-9474-DE8546DE29CB}"/>
              </a:ext>
            </a:extLst>
          </p:cNvPr>
          <p:cNvCxnSpPr>
            <a:cxnSpLocks/>
          </p:cNvCxnSpPr>
          <p:nvPr/>
        </p:nvCxnSpPr>
        <p:spPr>
          <a:xfrm flipH="1">
            <a:off x="4392048" y="2616970"/>
            <a:ext cx="104363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55A79D0-F840-4141-BDB0-EBCDD8C1A120}"/>
              </a:ext>
            </a:extLst>
          </p:cNvPr>
          <p:cNvCxnSpPr>
            <a:cxnSpLocks/>
          </p:cNvCxnSpPr>
          <p:nvPr/>
        </p:nvCxnSpPr>
        <p:spPr>
          <a:xfrm>
            <a:off x="5126477" y="3015575"/>
            <a:ext cx="1327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27">
            <a:extLst>
              <a:ext uri="{FF2B5EF4-FFF2-40B4-BE49-F238E27FC236}">
                <a16:creationId xmlns:a16="http://schemas.microsoft.com/office/drawing/2014/main" id="{CC2FE606-8402-44DB-AB7B-A361D3439DBA}"/>
              </a:ext>
            </a:extLst>
          </p:cNvPr>
          <p:cNvCxnSpPr/>
          <p:nvPr/>
        </p:nvCxnSpPr>
        <p:spPr>
          <a:xfrm>
            <a:off x="6449438" y="3015575"/>
            <a:ext cx="0" cy="924127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A5363021-183B-46E9-AD23-7AB3FE41657C}"/>
              </a:ext>
            </a:extLst>
          </p:cNvPr>
          <p:cNvCxnSpPr/>
          <p:nvPr/>
        </p:nvCxnSpPr>
        <p:spPr>
          <a:xfrm flipV="1">
            <a:off x="5136204" y="2018490"/>
            <a:ext cx="0" cy="1001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: Angulado 40">
            <a:extLst>
              <a:ext uri="{FF2B5EF4-FFF2-40B4-BE49-F238E27FC236}">
                <a16:creationId xmlns:a16="http://schemas.microsoft.com/office/drawing/2014/main" id="{EA0B63EE-1F92-45CF-8FC0-651EC594725C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5131340" y="1573521"/>
            <a:ext cx="1412417" cy="449834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80143C7F-3A36-47B3-9F13-3DA0F9E19D30}"/>
              </a:ext>
            </a:extLst>
          </p:cNvPr>
          <p:cNvCxnSpPr>
            <a:cxnSpLocks/>
          </p:cNvCxnSpPr>
          <p:nvPr/>
        </p:nvCxnSpPr>
        <p:spPr>
          <a:xfrm>
            <a:off x="2266563" y="4968285"/>
            <a:ext cx="261524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do 49">
            <a:extLst>
              <a:ext uri="{FF2B5EF4-FFF2-40B4-BE49-F238E27FC236}">
                <a16:creationId xmlns:a16="http://schemas.microsoft.com/office/drawing/2014/main" id="{FBC887AA-FDE3-4A29-AE3C-F6084191CF4D}"/>
              </a:ext>
            </a:extLst>
          </p:cNvPr>
          <p:cNvCxnSpPr>
            <a:cxnSpLocks/>
          </p:cNvCxnSpPr>
          <p:nvPr/>
        </p:nvCxnSpPr>
        <p:spPr>
          <a:xfrm flipV="1">
            <a:off x="5267925" y="6391329"/>
            <a:ext cx="4784187" cy="206195"/>
          </a:xfrm>
          <a:prstGeom prst="bentConnector3">
            <a:avLst>
              <a:gd name="adj1" fmla="val 4322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4437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427F35E-CBA8-41F3-8A93-2EB61A663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64" y="2242306"/>
            <a:ext cx="6165139" cy="4404973"/>
          </a:xfrm>
          <a:prstGeom prst="rect">
            <a:avLst/>
          </a:prstGeom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189967" y="1515030"/>
            <a:ext cx="5077958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160868" y="1097559"/>
            <a:ext cx="5164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Prestação de Contas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311048" y="2322948"/>
            <a:ext cx="4073714" cy="10458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420986" y="2443903"/>
            <a:ext cx="3853837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1° Usuário classifica o pagamento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Categorias pré-definidas pelo Repassador para o programa do governo ao qual a conta está vinculada</a:t>
            </a:r>
            <a:endParaRPr kumimoji="0" lang="pt-BR" sz="105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28B35EE-1B36-41B6-A7C3-1EFDE3A09C5D}"/>
              </a:ext>
            </a:extLst>
          </p:cNvPr>
          <p:cNvSpPr/>
          <p:nvPr/>
        </p:nvSpPr>
        <p:spPr>
          <a:xfrm>
            <a:off x="311048" y="4009289"/>
            <a:ext cx="4362305" cy="49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AAAB1BC-F839-49CE-9E27-49620F6B6792}"/>
              </a:ext>
            </a:extLst>
          </p:cNvPr>
          <p:cNvSpPr txBox="1"/>
          <p:nvPr/>
        </p:nvSpPr>
        <p:spPr>
          <a:xfrm>
            <a:off x="311048" y="4085830"/>
            <a:ext cx="4362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2° Documentos para prestação de contas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D24C755D-5627-495A-9015-05ACB4539536}"/>
              </a:ext>
            </a:extLst>
          </p:cNvPr>
          <p:cNvSpPr/>
          <p:nvPr/>
        </p:nvSpPr>
        <p:spPr>
          <a:xfrm>
            <a:off x="5574606" y="1203266"/>
            <a:ext cx="1938302" cy="3702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16147B9A-A201-44AB-AA83-E8059BF5F173}"/>
              </a:ext>
            </a:extLst>
          </p:cNvPr>
          <p:cNvSpPr txBox="1"/>
          <p:nvPr/>
        </p:nvSpPr>
        <p:spPr>
          <a:xfrm>
            <a:off x="5574606" y="1229945"/>
            <a:ext cx="1938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Ícone vermelho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F9956A-10DC-458E-833B-1A56DF74DDC0}"/>
              </a:ext>
            </a:extLst>
          </p:cNvPr>
          <p:cNvSpPr/>
          <p:nvPr/>
        </p:nvSpPr>
        <p:spPr>
          <a:xfrm>
            <a:off x="115842" y="4588909"/>
            <a:ext cx="2098520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D052B7A-073F-4F0A-969A-11D527EDEA5F}"/>
              </a:ext>
            </a:extLst>
          </p:cNvPr>
          <p:cNvSpPr txBox="1"/>
          <p:nvPr/>
        </p:nvSpPr>
        <p:spPr>
          <a:xfrm>
            <a:off x="115842" y="4676562"/>
            <a:ext cx="2098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 sistema já informa o </a:t>
            </a:r>
            <a:r>
              <a:rPr lang="pt-BR" sz="12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valor que falta declarar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CD17ADE6-B505-429E-A57B-115AD9EEEDC5}"/>
              </a:ext>
            </a:extLst>
          </p:cNvPr>
          <p:cNvSpPr/>
          <p:nvPr/>
        </p:nvSpPr>
        <p:spPr>
          <a:xfrm>
            <a:off x="2573160" y="4604307"/>
            <a:ext cx="247309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4DE9355C-09E7-4B90-9845-98C77171C1DA}"/>
              </a:ext>
            </a:extLst>
          </p:cNvPr>
          <p:cNvSpPr txBox="1"/>
          <p:nvPr/>
        </p:nvSpPr>
        <p:spPr>
          <a:xfrm>
            <a:off x="2620527" y="4696639"/>
            <a:ext cx="237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Subtração entre o valor total do lançamento e o valor dos documentos já cadastrados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C5B939F-1187-47A2-953D-6213F9348A56}"/>
              </a:ext>
            </a:extLst>
          </p:cNvPr>
          <p:cNvSpPr/>
          <p:nvPr/>
        </p:nvSpPr>
        <p:spPr>
          <a:xfrm>
            <a:off x="2450936" y="6081058"/>
            <a:ext cx="2781776" cy="636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D5ABBBB3-9A9C-4E3C-8553-FEFC57AD467A}"/>
              </a:ext>
            </a:extLst>
          </p:cNvPr>
          <p:cNvSpPr txBox="1"/>
          <p:nvPr/>
        </p:nvSpPr>
        <p:spPr>
          <a:xfrm>
            <a:off x="2450934" y="6133253"/>
            <a:ext cx="2781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3° Clicar “Incluir Documento”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para inserir os dados</a:t>
            </a:r>
            <a:endParaRPr kumimoji="0" lang="pt-BR" sz="11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84A5D16A-878E-4FAC-8813-E0979BA33914}"/>
              </a:ext>
            </a:extLst>
          </p:cNvPr>
          <p:cNvSpPr/>
          <p:nvPr/>
        </p:nvSpPr>
        <p:spPr>
          <a:xfrm>
            <a:off x="6670246" y="1604249"/>
            <a:ext cx="2781776" cy="498608"/>
          </a:xfrm>
          <a:prstGeom prst="rect">
            <a:avLst/>
          </a:prstGeom>
          <a:solidFill>
            <a:srgbClr val="00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2917727-3284-4CD4-B263-18BE7FA268A6}"/>
              </a:ext>
            </a:extLst>
          </p:cNvPr>
          <p:cNvSpPr txBox="1"/>
          <p:nvPr/>
        </p:nvSpPr>
        <p:spPr>
          <a:xfrm>
            <a:off x="6670246" y="1604248"/>
            <a:ext cx="2781776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Pendência de documento de despesa para justificar o total do valor pago</a:t>
            </a:r>
            <a:endParaRPr kumimoji="0" lang="pt-BR" sz="105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7D3C5CBE-A2B0-43F2-A5AB-1D1F8FE5C746}"/>
              </a:ext>
            </a:extLst>
          </p:cNvPr>
          <p:cNvCxnSpPr>
            <a:cxnSpLocks/>
          </p:cNvCxnSpPr>
          <p:nvPr/>
        </p:nvCxnSpPr>
        <p:spPr>
          <a:xfrm>
            <a:off x="5419164" y="5006919"/>
            <a:ext cx="286032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C275131-4C10-4BAE-A18A-A53DA84E05C8}"/>
              </a:ext>
            </a:extLst>
          </p:cNvPr>
          <p:cNvCxnSpPr/>
          <p:nvPr/>
        </p:nvCxnSpPr>
        <p:spPr>
          <a:xfrm flipV="1">
            <a:off x="5428401" y="2616970"/>
            <a:ext cx="0" cy="2389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9D44473C-98AE-49FC-9474-DE8546DE29CB}"/>
              </a:ext>
            </a:extLst>
          </p:cNvPr>
          <p:cNvCxnSpPr>
            <a:cxnSpLocks/>
          </p:cNvCxnSpPr>
          <p:nvPr/>
        </p:nvCxnSpPr>
        <p:spPr>
          <a:xfrm flipH="1">
            <a:off x="4392048" y="2616970"/>
            <a:ext cx="104363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55A79D0-F840-4141-BDB0-EBCDD8C1A120}"/>
              </a:ext>
            </a:extLst>
          </p:cNvPr>
          <p:cNvCxnSpPr>
            <a:cxnSpLocks/>
          </p:cNvCxnSpPr>
          <p:nvPr/>
        </p:nvCxnSpPr>
        <p:spPr>
          <a:xfrm>
            <a:off x="5126477" y="3015575"/>
            <a:ext cx="1327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27">
            <a:extLst>
              <a:ext uri="{FF2B5EF4-FFF2-40B4-BE49-F238E27FC236}">
                <a16:creationId xmlns:a16="http://schemas.microsoft.com/office/drawing/2014/main" id="{CC2FE606-8402-44DB-AB7B-A361D3439DBA}"/>
              </a:ext>
            </a:extLst>
          </p:cNvPr>
          <p:cNvCxnSpPr/>
          <p:nvPr/>
        </p:nvCxnSpPr>
        <p:spPr>
          <a:xfrm>
            <a:off x="6449438" y="3015575"/>
            <a:ext cx="0" cy="924127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A5363021-183B-46E9-AD23-7AB3FE41657C}"/>
              </a:ext>
            </a:extLst>
          </p:cNvPr>
          <p:cNvCxnSpPr/>
          <p:nvPr/>
        </p:nvCxnSpPr>
        <p:spPr>
          <a:xfrm flipV="1">
            <a:off x="5136204" y="2018490"/>
            <a:ext cx="0" cy="100194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: Angulado 40">
            <a:extLst>
              <a:ext uri="{FF2B5EF4-FFF2-40B4-BE49-F238E27FC236}">
                <a16:creationId xmlns:a16="http://schemas.microsoft.com/office/drawing/2014/main" id="{EA0B63EE-1F92-45CF-8FC0-651EC594725C}"/>
              </a:ext>
            </a:extLst>
          </p:cNvPr>
          <p:cNvCxnSpPr>
            <a:cxnSpLocks/>
            <a:endCxn id="30" idx="2"/>
          </p:cNvCxnSpPr>
          <p:nvPr/>
        </p:nvCxnSpPr>
        <p:spPr>
          <a:xfrm flipV="1">
            <a:off x="5131340" y="1573521"/>
            <a:ext cx="1412417" cy="449834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80143C7F-3A36-47B3-9F13-3DA0F9E19D30}"/>
              </a:ext>
            </a:extLst>
          </p:cNvPr>
          <p:cNvCxnSpPr>
            <a:cxnSpLocks/>
          </p:cNvCxnSpPr>
          <p:nvPr/>
        </p:nvCxnSpPr>
        <p:spPr>
          <a:xfrm>
            <a:off x="2266563" y="4968285"/>
            <a:ext cx="261524" cy="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do 49">
            <a:extLst>
              <a:ext uri="{FF2B5EF4-FFF2-40B4-BE49-F238E27FC236}">
                <a16:creationId xmlns:a16="http://schemas.microsoft.com/office/drawing/2014/main" id="{FBC887AA-FDE3-4A29-AE3C-F6084191CF4D}"/>
              </a:ext>
            </a:extLst>
          </p:cNvPr>
          <p:cNvCxnSpPr>
            <a:cxnSpLocks/>
          </p:cNvCxnSpPr>
          <p:nvPr/>
        </p:nvCxnSpPr>
        <p:spPr>
          <a:xfrm flipV="1">
            <a:off x="5267925" y="6391329"/>
            <a:ext cx="4784187" cy="206195"/>
          </a:xfrm>
          <a:prstGeom prst="bentConnector3">
            <a:avLst>
              <a:gd name="adj1" fmla="val 4322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7917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189967" y="1515030"/>
            <a:ext cx="1181634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189967" y="1082567"/>
            <a:ext cx="1210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 err="1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NFe</a:t>
            </a:r>
            <a:endParaRPr kumimoji="0" lang="pt-BR" sz="4000" b="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itulos Medium" panose="00000600000000000000" pitchFamily="2" charset="0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7619254" y="1220127"/>
            <a:ext cx="4382779" cy="1805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7509317" y="1341082"/>
            <a:ext cx="43827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Alerta ao usuário: Nome do emissor da </a:t>
            </a:r>
            <a:r>
              <a:rPr lang="pt-BR" sz="1600" b="1" kern="0" dirty="0" err="1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NFe</a:t>
            </a: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 em vermelho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Ao passar o mouse no ícone vermelho, o sistema informará que o CNPJ do emissor é diferente de quem recebeu o pagamento.</a:t>
            </a:r>
            <a:endParaRPr kumimoji="0" lang="pt-BR" sz="12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1F9088C8-ACDD-4496-AC36-4FBC729DC021}"/>
              </a:ext>
            </a:extLst>
          </p:cNvPr>
          <p:cNvSpPr/>
          <p:nvPr/>
        </p:nvSpPr>
        <p:spPr>
          <a:xfrm>
            <a:off x="8650534" y="3179091"/>
            <a:ext cx="3351499" cy="9096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B8F1CE3F-5675-4ABB-9950-172699494686}"/>
              </a:ext>
            </a:extLst>
          </p:cNvPr>
          <p:cNvSpPr txBox="1"/>
          <p:nvPr/>
        </p:nvSpPr>
        <p:spPr>
          <a:xfrm>
            <a:off x="8705503" y="3218408"/>
            <a:ext cx="3241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 usuário, poderá, mesmo assim, optar por vincular o documento ao pagamento.</a:t>
            </a:r>
            <a:endParaRPr kumimoji="0" lang="pt-BR" sz="12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C974F2B4-6E73-4221-923E-F3B8DC57F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887" y="1370448"/>
            <a:ext cx="4750413" cy="5433285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562C129D-C51A-4640-87FC-D15EB24DAF2C}"/>
              </a:ext>
            </a:extLst>
          </p:cNvPr>
          <p:cNvSpPr/>
          <p:nvPr/>
        </p:nvSpPr>
        <p:spPr>
          <a:xfrm>
            <a:off x="244892" y="4782832"/>
            <a:ext cx="2189583" cy="13324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8E93870-3964-42C4-8EA2-415FDF2EA64A}"/>
              </a:ext>
            </a:extLst>
          </p:cNvPr>
          <p:cNvSpPr txBox="1"/>
          <p:nvPr/>
        </p:nvSpPr>
        <p:spPr>
          <a:xfrm>
            <a:off x="250940" y="4861467"/>
            <a:ext cx="21759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Automaticamente são obtidos dados básicos dos itens comprados</a:t>
            </a:r>
            <a:endParaRPr kumimoji="0" lang="pt-BR" sz="14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765B0787-00E1-49FD-A8CB-126719F7F0E0}"/>
              </a:ext>
            </a:extLst>
          </p:cNvPr>
          <p:cNvSpPr txBox="1"/>
          <p:nvPr/>
        </p:nvSpPr>
        <p:spPr>
          <a:xfrm>
            <a:off x="258494" y="3795027"/>
            <a:ext cx="2175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kern="0" dirty="0">
                <a:solidFill>
                  <a:srgbClr val="465EFF"/>
                </a:solidFill>
                <a:latin typeface="BancoDoBrasil Textos Medium" panose="00000600000000000000" pitchFamily="2" charset="0"/>
              </a:rPr>
              <a:t>Importante</a:t>
            </a:r>
            <a:endParaRPr kumimoji="0" lang="pt-BR" sz="1400" i="0" u="none" strike="noStrike" kern="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extos Medium" panose="00000600000000000000" pitchFamily="2" charset="0"/>
            </a:endParaRPr>
          </a:p>
        </p:txBody>
      </p:sp>
      <p:sp>
        <p:nvSpPr>
          <p:cNvPr id="4" name="Colchete Esquerdo 3">
            <a:extLst>
              <a:ext uri="{FF2B5EF4-FFF2-40B4-BE49-F238E27FC236}">
                <a16:creationId xmlns:a16="http://schemas.microsoft.com/office/drawing/2014/main" id="{5005D3BF-E4F3-4914-BA33-C3DEDFC40B53}"/>
              </a:ext>
            </a:extLst>
          </p:cNvPr>
          <p:cNvSpPr/>
          <p:nvPr/>
        </p:nvSpPr>
        <p:spPr>
          <a:xfrm>
            <a:off x="2521152" y="4793221"/>
            <a:ext cx="150161" cy="1293003"/>
          </a:xfrm>
          <a:prstGeom prst="leftBracket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AB7AF227-56A4-487D-8D3E-0948487FFB2E}"/>
              </a:ext>
            </a:extLst>
          </p:cNvPr>
          <p:cNvSpPr/>
          <p:nvPr/>
        </p:nvSpPr>
        <p:spPr>
          <a:xfrm>
            <a:off x="8186158" y="4435497"/>
            <a:ext cx="3351499" cy="13627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87E12E12-2FD7-4AE1-AC69-0F5444EA93B6}"/>
              </a:ext>
            </a:extLst>
          </p:cNvPr>
          <p:cNvSpPr txBox="1"/>
          <p:nvPr/>
        </p:nvSpPr>
        <p:spPr>
          <a:xfrm>
            <a:off x="8301488" y="4456825"/>
            <a:ext cx="31208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Para o Órgão Repassador</a:t>
            </a:r>
            <a:r>
              <a:rPr lang="pt-BR" sz="16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, é possível fornecer diversas outras informações das notas posteriormente, por meio da API.</a:t>
            </a:r>
            <a:endParaRPr kumimoji="0" lang="pt-BR" sz="12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5D523293-49A1-426E-A6AB-151EBA5049EF}"/>
              </a:ext>
            </a:extLst>
          </p:cNvPr>
          <p:cNvSpPr/>
          <p:nvPr/>
        </p:nvSpPr>
        <p:spPr>
          <a:xfrm>
            <a:off x="7316435" y="5819583"/>
            <a:ext cx="4768542" cy="9096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5920973B-B9DC-4F9E-92D5-C53A3C5DB248}"/>
              </a:ext>
            </a:extLst>
          </p:cNvPr>
          <p:cNvSpPr txBox="1"/>
          <p:nvPr/>
        </p:nvSpPr>
        <p:spPr>
          <a:xfrm>
            <a:off x="7316435" y="5858900"/>
            <a:ext cx="4768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Exemplo</a:t>
            </a:r>
            <a:r>
              <a:rPr lang="pt-BR" sz="12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: cada tipo de produto possui um código único na Receita Federal. (Nomenclatura Comum do Mercosul (NCM)). Isso permite que o Repassador compare eventuais disparidades no preço do produto adquirido, por cruzamento de dados.</a:t>
            </a:r>
            <a:endParaRPr kumimoji="0" lang="pt-BR" sz="105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cxnSp>
        <p:nvCxnSpPr>
          <p:cNvPr id="11" name="Conector: Angulado 10">
            <a:extLst>
              <a:ext uri="{FF2B5EF4-FFF2-40B4-BE49-F238E27FC236}">
                <a16:creationId xmlns:a16="http://schemas.microsoft.com/office/drawing/2014/main" id="{6F996C41-DCA2-407B-BBD6-20B5B906AB2E}"/>
              </a:ext>
            </a:extLst>
          </p:cNvPr>
          <p:cNvCxnSpPr>
            <a:cxnSpLocks/>
          </p:cNvCxnSpPr>
          <p:nvPr/>
        </p:nvCxnSpPr>
        <p:spPr>
          <a:xfrm rot="10800000" flipV="1">
            <a:off x="6720708" y="1613878"/>
            <a:ext cx="2720473" cy="1795793"/>
          </a:xfrm>
          <a:prstGeom prst="bentConnector3">
            <a:avLst>
              <a:gd name="adj1" fmla="val 7072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: Angulado 34">
            <a:extLst>
              <a:ext uri="{FF2B5EF4-FFF2-40B4-BE49-F238E27FC236}">
                <a16:creationId xmlns:a16="http://schemas.microsoft.com/office/drawing/2014/main" id="{80C180B5-522A-4E21-A774-60642C7B5583}"/>
              </a:ext>
            </a:extLst>
          </p:cNvPr>
          <p:cNvCxnSpPr>
            <a:cxnSpLocks/>
          </p:cNvCxnSpPr>
          <p:nvPr/>
        </p:nvCxnSpPr>
        <p:spPr>
          <a:xfrm rot="5400000">
            <a:off x="10952591" y="2100102"/>
            <a:ext cx="1664058" cy="493919"/>
          </a:xfrm>
          <a:prstGeom prst="bentConnector3">
            <a:avLst>
              <a:gd name="adj1" fmla="val 92900"/>
            </a:avLst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74087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>
            <a:extLst>
              <a:ext uri="{FF2B5EF4-FFF2-40B4-BE49-F238E27FC236}">
                <a16:creationId xmlns:a16="http://schemas.microsoft.com/office/drawing/2014/main" id="{C1BCF80D-AEAE-45B5-9F0E-919018E59CEC}"/>
              </a:ext>
            </a:extLst>
          </p:cNvPr>
          <p:cNvSpPr/>
          <p:nvPr/>
        </p:nvSpPr>
        <p:spPr>
          <a:xfrm>
            <a:off x="189967" y="1515030"/>
            <a:ext cx="1181634" cy="335554"/>
          </a:xfrm>
          <a:prstGeom prst="rect">
            <a:avLst/>
          </a:prstGeom>
          <a:solidFill>
            <a:srgbClr val="FCFC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7EE1D-3AEC-4083-86A1-F67C054730FC}"/>
              </a:ext>
            </a:extLst>
          </p:cNvPr>
          <p:cNvSpPr/>
          <p:nvPr/>
        </p:nvSpPr>
        <p:spPr>
          <a:xfrm>
            <a:off x="160868" y="610281"/>
            <a:ext cx="7065432" cy="204153"/>
          </a:xfrm>
          <a:prstGeom prst="rect">
            <a:avLst/>
          </a:prstGeom>
          <a:solidFill>
            <a:srgbClr val="00E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690415D-902E-424E-B6E3-27A9F0842DB4}"/>
              </a:ext>
            </a:extLst>
          </p:cNvPr>
          <p:cNvSpPr txBox="1"/>
          <p:nvPr/>
        </p:nvSpPr>
        <p:spPr>
          <a:xfrm>
            <a:off x="160868" y="168103"/>
            <a:ext cx="10980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BB Gestão Ágil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Sistema integrado de recursos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B7E86D-2F6A-4624-9796-67603B924BCB}"/>
              </a:ext>
            </a:extLst>
          </p:cNvPr>
          <p:cNvSpPr txBox="1"/>
          <p:nvPr/>
        </p:nvSpPr>
        <p:spPr>
          <a:xfrm>
            <a:off x="189967" y="1082567"/>
            <a:ext cx="138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Medium" panose="00000600000000000000" pitchFamily="2" charset="0"/>
              </a:rPr>
              <a:t>API*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4D564F8-DD6B-461C-B11D-23E1B4FE88F5}"/>
              </a:ext>
            </a:extLst>
          </p:cNvPr>
          <p:cNvSpPr/>
          <p:nvPr/>
        </p:nvSpPr>
        <p:spPr>
          <a:xfrm>
            <a:off x="941343" y="2206199"/>
            <a:ext cx="5253326" cy="10735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DD311F7-E8E5-48B6-92DC-979B412516C7}"/>
              </a:ext>
            </a:extLst>
          </p:cNvPr>
          <p:cNvSpPr txBox="1"/>
          <p:nvPr/>
        </p:nvSpPr>
        <p:spPr>
          <a:xfrm>
            <a:off x="1013367" y="2235122"/>
            <a:ext cx="5109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kern="0" dirty="0">
                <a:solidFill>
                  <a:schemeClr val="accent1">
                    <a:lumMod val="50000"/>
                  </a:schemeClr>
                </a:solidFill>
                <a:latin typeface="BancoDoBrasil Textos Medium" panose="00000600000000000000" pitchFamily="2" charset="0"/>
              </a:rPr>
              <a:t>O sistema do Órgão Repassador pode consultar as informações por meio de API*</a:t>
            </a:r>
            <a:endParaRPr kumimoji="0" lang="pt-BR" sz="16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Medium" panose="00000600000000000000" pitchFamily="2" charset="0"/>
            </a:endParaRP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23145E37-EA2B-4094-B25E-6FE3AEDE72D6}"/>
              </a:ext>
            </a:extLst>
          </p:cNvPr>
          <p:cNvSpPr/>
          <p:nvPr/>
        </p:nvSpPr>
        <p:spPr>
          <a:xfrm>
            <a:off x="416030" y="3757411"/>
            <a:ext cx="3016103" cy="4108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E8F3F5E-50AD-41F7-B1A4-E6F8B23BD40A}"/>
              </a:ext>
            </a:extLst>
          </p:cNvPr>
          <p:cNvSpPr txBox="1"/>
          <p:nvPr/>
        </p:nvSpPr>
        <p:spPr>
          <a:xfrm>
            <a:off x="416030" y="3776335"/>
            <a:ext cx="301610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chemeClr val="accent1">
                    <a:lumMod val="50000"/>
                  </a:schemeClr>
                </a:solidFill>
                <a:latin typeface="BancoDoBrasil Textos Medium" panose="00000600000000000000" pitchFamily="2" charset="0"/>
              </a:rPr>
              <a:t>Dados fornecidos pelo BB</a:t>
            </a:r>
            <a:endParaRPr kumimoji="0" lang="pt-BR" sz="14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Medium" panose="00000600000000000000" pitchFamily="2" charset="0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13A3EAB5-A268-4B0A-812D-69B46397BDCC}"/>
              </a:ext>
            </a:extLst>
          </p:cNvPr>
          <p:cNvSpPr/>
          <p:nvPr/>
        </p:nvSpPr>
        <p:spPr>
          <a:xfrm>
            <a:off x="416031" y="4229055"/>
            <a:ext cx="4619434" cy="2068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5CE98DFA-D792-4E47-973B-14BE1D1BF6FF}"/>
              </a:ext>
            </a:extLst>
          </p:cNvPr>
          <p:cNvSpPr txBox="1"/>
          <p:nvPr/>
        </p:nvSpPr>
        <p:spPr>
          <a:xfrm>
            <a:off x="416030" y="4350632"/>
            <a:ext cx="471983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chemeClr val="accent1">
                    <a:lumMod val="50000"/>
                  </a:schemeClr>
                </a:solidFill>
                <a:latin typeface="BancoDoBrasil Textos Medium" panose="00000600000000000000" pitchFamily="2" charset="0"/>
              </a:rPr>
              <a:t>Segurança ao processo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ancoDoBrasil Textos Medium" panose="00000600000000000000" pitchFamily="2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400" kern="0" dirty="0">
                <a:solidFill>
                  <a:schemeClr val="accent1">
                    <a:lumMod val="50000"/>
                  </a:schemeClr>
                </a:solidFill>
                <a:latin typeface="BancoDoBrasil Textos Light" panose="00000400000000000000" pitchFamily="2" charset="0"/>
              </a:rPr>
              <a:t>Os pagamentos são informados diretamente pelo Banco,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40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 informações da </a:t>
            </a:r>
            <a:r>
              <a:rPr kumimoji="0" lang="pt-BR" sz="1400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NFe</a:t>
            </a:r>
            <a:r>
              <a:rPr kumimoji="0" lang="pt-BR" sz="140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 são obtidas diretamente na base da Receita Federal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t-BR" sz="1400" kern="0" dirty="0">
              <a:solidFill>
                <a:schemeClr val="accent1">
                  <a:lumMod val="50000"/>
                </a:schemeClr>
              </a:solidFill>
              <a:latin typeface="BancoDoBrasil Textos Light" panose="00000400000000000000" pitchFamily="2" charset="0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140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ancoDoBrasil Textos Medium" panose="00000600000000000000" pitchFamily="2" charset="0"/>
              </a:rPr>
              <a:t>Sem possibilidade de alteração pelo Beneficiário</a:t>
            </a:r>
          </a:p>
        </p:txBody>
      </p:sp>
      <p:sp>
        <p:nvSpPr>
          <p:cNvPr id="33" name="Triângulo isósceles 32">
            <a:extLst>
              <a:ext uri="{FF2B5EF4-FFF2-40B4-BE49-F238E27FC236}">
                <a16:creationId xmlns:a16="http://schemas.microsoft.com/office/drawing/2014/main" id="{8DDC0EF8-6F9D-45B6-9D55-793CFD99CFB4}"/>
              </a:ext>
            </a:extLst>
          </p:cNvPr>
          <p:cNvSpPr/>
          <p:nvPr/>
        </p:nvSpPr>
        <p:spPr>
          <a:xfrm rot="5400000">
            <a:off x="6148972" y="2041655"/>
            <a:ext cx="434095" cy="342701"/>
          </a:xfrm>
          <a:prstGeom prst="triangle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85C32EE-B982-4443-8164-579E63210285}"/>
              </a:ext>
            </a:extLst>
          </p:cNvPr>
          <p:cNvSpPr txBox="1"/>
          <p:nvPr/>
        </p:nvSpPr>
        <p:spPr>
          <a:xfrm>
            <a:off x="6537370" y="2012803"/>
            <a:ext cx="47198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rgbClr val="465EFF"/>
                </a:solidFill>
                <a:latin typeface="BancoDoBrasil Textos Medium" panose="00000600000000000000" pitchFamily="2" charset="0"/>
              </a:rPr>
              <a:t>Solicita o extrato da conta específica</a:t>
            </a:r>
            <a:endParaRPr lang="pt-BR" sz="1400" kern="0" dirty="0">
              <a:solidFill>
                <a:srgbClr val="465EFF"/>
              </a:solidFill>
              <a:latin typeface="BancoDoBrasil Textos Medium" panose="000006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400" kern="0" dirty="0">
              <a:solidFill>
                <a:srgbClr val="465EFF"/>
              </a:solidFill>
              <a:latin typeface="BancoDoBrasil Textos Medium" panose="00000600000000000000" pitchFamily="2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4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Os lançamentos com documentos já cadastrados pelo beneficiário já são exibidos</a:t>
            </a:r>
            <a:endParaRPr lang="pt-BR" kern="0" dirty="0">
              <a:solidFill>
                <a:srgbClr val="465EFF"/>
              </a:solidFill>
              <a:latin typeface="BancoDoBrasil Textos Light" panose="00000400000000000000" pitchFamily="2" charset="0"/>
            </a:endParaRPr>
          </a:p>
        </p:txBody>
      </p:sp>
      <p:sp>
        <p:nvSpPr>
          <p:cNvPr id="36" name="Triângulo isósceles 35">
            <a:extLst>
              <a:ext uri="{FF2B5EF4-FFF2-40B4-BE49-F238E27FC236}">
                <a16:creationId xmlns:a16="http://schemas.microsoft.com/office/drawing/2014/main" id="{BD8E9F05-E3B0-412B-8AA5-1809BB7ABE3C}"/>
              </a:ext>
            </a:extLst>
          </p:cNvPr>
          <p:cNvSpPr/>
          <p:nvPr/>
        </p:nvSpPr>
        <p:spPr>
          <a:xfrm rot="5400000">
            <a:off x="6148971" y="3074163"/>
            <a:ext cx="434095" cy="342701"/>
          </a:xfrm>
          <a:prstGeom prst="triangle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CA2D0735-D284-4B9E-8D7E-CF0025F64D3D}"/>
              </a:ext>
            </a:extLst>
          </p:cNvPr>
          <p:cNvSpPr txBox="1"/>
          <p:nvPr/>
        </p:nvSpPr>
        <p:spPr>
          <a:xfrm>
            <a:off x="6537370" y="3089880"/>
            <a:ext cx="47198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kern="0" dirty="0">
                <a:solidFill>
                  <a:srgbClr val="465EFF"/>
                </a:solidFill>
                <a:latin typeface="BancoDoBrasil Textos Medium" panose="00000600000000000000" pitchFamily="2" charset="0"/>
              </a:rPr>
              <a:t>Somente tráfego de dados</a:t>
            </a:r>
            <a:endParaRPr lang="pt-BR" sz="1400" kern="0" dirty="0">
              <a:solidFill>
                <a:srgbClr val="465EFF"/>
              </a:solidFill>
              <a:latin typeface="BancoDoBrasil Textos Medium" panose="000006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400" kern="0" dirty="0">
              <a:solidFill>
                <a:srgbClr val="465EFF"/>
              </a:solidFill>
              <a:latin typeface="BancoDoBrasil Textos Medium" panose="00000600000000000000" pitchFamily="2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4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Não há cópias de documento, imagens ou “</a:t>
            </a:r>
            <a:r>
              <a:rPr lang="pt-BR" sz="1400" kern="0" dirty="0" err="1">
                <a:solidFill>
                  <a:srgbClr val="465EFF"/>
                </a:solidFill>
                <a:latin typeface="BancoDoBrasil Textos Light" panose="00000400000000000000" pitchFamily="2" charset="0"/>
              </a:rPr>
              <a:t>pdf</a:t>
            </a:r>
            <a:r>
              <a:rPr lang="pt-BR" sz="14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”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sz="14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Permite que o Repassador faça </a:t>
            </a:r>
            <a:r>
              <a:rPr lang="pt-BR" sz="1400" b="1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análise e cruzamento de informações</a:t>
            </a:r>
            <a:r>
              <a:rPr lang="pt-BR" sz="14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: consegue identificar indícios de irregularidades.</a:t>
            </a:r>
            <a:endParaRPr lang="pt-BR" kern="0" dirty="0">
              <a:solidFill>
                <a:srgbClr val="465EFF"/>
              </a:solidFill>
              <a:latin typeface="BancoDoBrasil Textos Light" panose="00000400000000000000" pitchFamily="2" charset="0"/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8F0EA589-9B82-439E-AAEE-D4CE5114A877}"/>
              </a:ext>
            </a:extLst>
          </p:cNvPr>
          <p:cNvSpPr txBox="1"/>
          <p:nvPr/>
        </p:nvSpPr>
        <p:spPr>
          <a:xfrm>
            <a:off x="8014118" y="4573583"/>
            <a:ext cx="3202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rgbClr val="465EFF"/>
                </a:solidFill>
                <a:latin typeface="BancoDoBrasil Textos Medium" panose="00000600000000000000" pitchFamily="2" charset="0"/>
              </a:rPr>
              <a:t>Necessidade da cópia do documento vinculado ao indício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200" kern="0" dirty="0">
              <a:solidFill>
                <a:srgbClr val="465EFF"/>
              </a:solidFill>
              <a:latin typeface="BancoDoBrasil Textos Medium" panose="00000600000000000000" pitchFamily="2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Repassador poderá solicitar ao beneficiário a inserção em seus sistemas próprios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6CC7E1C3-3931-4BB2-AFF6-64A6C4B53EFD}"/>
              </a:ext>
            </a:extLst>
          </p:cNvPr>
          <p:cNvSpPr txBox="1"/>
          <p:nvPr/>
        </p:nvSpPr>
        <p:spPr>
          <a:xfrm>
            <a:off x="7270398" y="5933334"/>
            <a:ext cx="45055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50" kern="0" dirty="0">
                <a:solidFill>
                  <a:srgbClr val="465EFF"/>
                </a:solidFill>
                <a:latin typeface="BancoDoBrasil Textos Light" panose="00000400000000000000" pitchFamily="2" charset="0"/>
              </a:rPr>
              <a:t> *API: conjunto de rotinas e padrões de programação para estabelecer uma comunicação segura entre os sistemas do repassador e do BB.</a:t>
            </a:r>
          </a:p>
        </p:txBody>
      </p:sp>
    </p:spTree>
    <p:extLst>
      <p:ext uri="{BB962C8B-B14F-4D97-AF65-F5344CB8AC3E}">
        <p14:creationId xmlns:p14="http://schemas.microsoft.com/office/powerpoint/2010/main" val="25871747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36AEC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4056888"/>
            <a:ext cx="4058920" cy="2796540"/>
            <a:chOff x="0" y="4056888"/>
            <a:chExt cx="4058920" cy="2796540"/>
          </a:xfrm>
        </p:grpSpPr>
        <p:sp>
          <p:nvSpPr>
            <p:cNvPr id="4" name="object 4"/>
            <p:cNvSpPr/>
            <p:nvPr/>
          </p:nvSpPr>
          <p:spPr>
            <a:xfrm>
              <a:off x="2028444" y="4818888"/>
              <a:ext cx="2030095" cy="2034539"/>
            </a:xfrm>
            <a:custGeom>
              <a:avLst/>
              <a:gdLst/>
              <a:ahLst/>
              <a:cxnLst/>
              <a:rect l="l" t="t" r="r" b="b"/>
              <a:pathLst>
                <a:path w="2030095" h="2034540">
                  <a:moveTo>
                    <a:pt x="0" y="2034540"/>
                  </a:moveTo>
                  <a:lnTo>
                    <a:pt x="2029968" y="2034540"/>
                  </a:lnTo>
                  <a:lnTo>
                    <a:pt x="2029968" y="0"/>
                  </a:lnTo>
                  <a:lnTo>
                    <a:pt x="0" y="0"/>
                  </a:lnTo>
                  <a:lnTo>
                    <a:pt x="0" y="203454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4056888"/>
              <a:ext cx="2030095" cy="2030095"/>
            </a:xfrm>
            <a:custGeom>
              <a:avLst/>
              <a:gdLst/>
              <a:ahLst/>
              <a:cxnLst/>
              <a:rect l="l" t="t" r="r" b="b"/>
              <a:pathLst>
                <a:path w="2030095" h="2030095">
                  <a:moveTo>
                    <a:pt x="0" y="0"/>
                  </a:moveTo>
                  <a:lnTo>
                    <a:pt x="0" y="2029968"/>
                  </a:lnTo>
                  <a:lnTo>
                    <a:pt x="2029968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0" y="0"/>
            <a:ext cx="2030095" cy="2030095"/>
          </a:xfrm>
          <a:custGeom>
            <a:avLst/>
            <a:gdLst/>
            <a:ahLst/>
            <a:cxnLst/>
            <a:rect l="l" t="t" r="r" b="b"/>
            <a:pathLst>
              <a:path w="2030095" h="2030095">
                <a:moveTo>
                  <a:pt x="2029968" y="0"/>
                </a:moveTo>
                <a:lnTo>
                  <a:pt x="0" y="0"/>
                </a:lnTo>
                <a:lnTo>
                  <a:pt x="0" y="2029967"/>
                </a:lnTo>
                <a:lnTo>
                  <a:pt x="2029968" y="2029967"/>
                </a:lnTo>
                <a:lnTo>
                  <a:pt x="2029968" y="0"/>
                </a:lnTo>
                <a:close/>
              </a:path>
            </a:pathLst>
          </a:custGeom>
          <a:solidFill>
            <a:srgbClr val="8AC1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11" y="4077080"/>
            <a:ext cx="2018664" cy="2016760"/>
          </a:xfrm>
          <a:custGeom>
            <a:avLst/>
            <a:gdLst/>
            <a:ahLst/>
            <a:cxnLst/>
            <a:rect l="l" t="t" r="r" b="b"/>
            <a:pathLst>
              <a:path w="2018664" h="2016760">
                <a:moveTo>
                  <a:pt x="2018520" y="40670"/>
                </a:moveTo>
                <a:lnTo>
                  <a:pt x="2018520" y="0"/>
                </a:lnTo>
                <a:lnTo>
                  <a:pt x="0" y="2016529"/>
                </a:lnTo>
                <a:lnTo>
                  <a:pt x="40710" y="2016529"/>
                </a:lnTo>
                <a:lnTo>
                  <a:pt x="2018520" y="40670"/>
                </a:lnTo>
                <a:close/>
              </a:path>
              <a:path w="2018664" h="2016760">
                <a:moveTo>
                  <a:pt x="2018520" y="126530"/>
                </a:moveTo>
                <a:lnTo>
                  <a:pt x="2018520" y="85858"/>
                </a:lnTo>
                <a:lnTo>
                  <a:pt x="85943" y="2016529"/>
                </a:lnTo>
                <a:lnTo>
                  <a:pt x="126656" y="2016529"/>
                </a:lnTo>
                <a:lnTo>
                  <a:pt x="2018520" y="126530"/>
                </a:lnTo>
                <a:close/>
              </a:path>
              <a:path w="2018664" h="2016760">
                <a:moveTo>
                  <a:pt x="2018520" y="211257"/>
                </a:moveTo>
                <a:lnTo>
                  <a:pt x="2018520" y="170588"/>
                </a:lnTo>
                <a:lnTo>
                  <a:pt x="171886" y="2015403"/>
                </a:lnTo>
                <a:lnTo>
                  <a:pt x="212595" y="2015403"/>
                </a:lnTo>
                <a:lnTo>
                  <a:pt x="212595" y="2016529"/>
                </a:lnTo>
                <a:lnTo>
                  <a:pt x="2018520" y="211257"/>
                </a:lnTo>
                <a:close/>
              </a:path>
              <a:path w="2018664" h="2016760">
                <a:moveTo>
                  <a:pt x="2018520" y="297120"/>
                </a:moveTo>
                <a:lnTo>
                  <a:pt x="2018520" y="256442"/>
                </a:lnTo>
                <a:lnTo>
                  <a:pt x="257834" y="2015403"/>
                </a:lnTo>
                <a:lnTo>
                  <a:pt x="298543" y="2015403"/>
                </a:lnTo>
                <a:lnTo>
                  <a:pt x="298543" y="2016529"/>
                </a:lnTo>
                <a:lnTo>
                  <a:pt x="2018520" y="297120"/>
                </a:lnTo>
                <a:close/>
              </a:path>
              <a:path w="2018664" h="2016760">
                <a:moveTo>
                  <a:pt x="2018520" y="382974"/>
                </a:moveTo>
                <a:lnTo>
                  <a:pt x="2018520" y="342305"/>
                </a:lnTo>
                <a:lnTo>
                  <a:pt x="342645" y="2016529"/>
                </a:lnTo>
                <a:lnTo>
                  <a:pt x="383354" y="2016529"/>
                </a:lnTo>
                <a:lnTo>
                  <a:pt x="2018520" y="382974"/>
                </a:lnTo>
                <a:close/>
              </a:path>
              <a:path w="2018664" h="2016760">
                <a:moveTo>
                  <a:pt x="2018520" y="468837"/>
                </a:moveTo>
                <a:lnTo>
                  <a:pt x="2018520" y="428168"/>
                </a:lnTo>
                <a:lnTo>
                  <a:pt x="428583" y="2016530"/>
                </a:lnTo>
                <a:lnTo>
                  <a:pt x="469302" y="2016530"/>
                </a:lnTo>
                <a:lnTo>
                  <a:pt x="2018520" y="468837"/>
                </a:lnTo>
                <a:close/>
              </a:path>
              <a:path w="2018664" h="2016760">
                <a:moveTo>
                  <a:pt x="2018520" y="553564"/>
                </a:moveTo>
                <a:lnTo>
                  <a:pt x="2018520" y="512895"/>
                </a:lnTo>
                <a:lnTo>
                  <a:pt x="514531" y="2015403"/>
                </a:lnTo>
                <a:lnTo>
                  <a:pt x="555241" y="2015403"/>
                </a:lnTo>
                <a:lnTo>
                  <a:pt x="555241" y="2016530"/>
                </a:lnTo>
                <a:lnTo>
                  <a:pt x="2018520" y="553564"/>
                </a:lnTo>
                <a:close/>
              </a:path>
              <a:path w="2018664" h="2016760">
                <a:moveTo>
                  <a:pt x="2018520" y="639417"/>
                </a:moveTo>
                <a:lnTo>
                  <a:pt x="2018520" y="598748"/>
                </a:lnTo>
                <a:lnTo>
                  <a:pt x="599342" y="2016530"/>
                </a:lnTo>
                <a:lnTo>
                  <a:pt x="640052" y="2016530"/>
                </a:lnTo>
                <a:lnTo>
                  <a:pt x="2018520" y="639417"/>
                </a:lnTo>
                <a:close/>
              </a:path>
              <a:path w="2018664" h="2016760">
                <a:moveTo>
                  <a:pt x="2018520" y="725280"/>
                </a:moveTo>
                <a:lnTo>
                  <a:pt x="2018520" y="684611"/>
                </a:lnTo>
                <a:lnTo>
                  <a:pt x="685291" y="2016530"/>
                </a:lnTo>
                <a:lnTo>
                  <a:pt x="726000" y="2016530"/>
                </a:lnTo>
                <a:lnTo>
                  <a:pt x="2018520" y="725280"/>
                </a:lnTo>
                <a:close/>
              </a:path>
              <a:path w="2018664" h="2016760">
                <a:moveTo>
                  <a:pt x="2018520" y="811143"/>
                </a:moveTo>
                <a:lnTo>
                  <a:pt x="2018520" y="770465"/>
                </a:lnTo>
                <a:lnTo>
                  <a:pt x="771229" y="2016530"/>
                </a:lnTo>
                <a:lnTo>
                  <a:pt x="811939" y="2016530"/>
                </a:lnTo>
                <a:lnTo>
                  <a:pt x="2018520" y="811143"/>
                </a:lnTo>
                <a:close/>
              </a:path>
              <a:path w="2018664" h="2016760">
                <a:moveTo>
                  <a:pt x="2018520" y="895870"/>
                </a:moveTo>
                <a:lnTo>
                  <a:pt x="2018520" y="855201"/>
                </a:lnTo>
                <a:lnTo>
                  <a:pt x="857177" y="2015403"/>
                </a:lnTo>
                <a:lnTo>
                  <a:pt x="897887" y="2015403"/>
                </a:lnTo>
                <a:lnTo>
                  <a:pt x="897887" y="2016530"/>
                </a:lnTo>
                <a:lnTo>
                  <a:pt x="2018520" y="895870"/>
                </a:lnTo>
                <a:close/>
              </a:path>
              <a:path w="2018664" h="2016760">
                <a:moveTo>
                  <a:pt x="2018520" y="981686"/>
                </a:moveTo>
                <a:lnTo>
                  <a:pt x="2018520" y="941036"/>
                </a:lnTo>
                <a:lnTo>
                  <a:pt x="941960" y="2016530"/>
                </a:lnTo>
                <a:lnTo>
                  <a:pt x="982745" y="2016530"/>
                </a:lnTo>
                <a:lnTo>
                  <a:pt x="2018520" y="981686"/>
                </a:lnTo>
                <a:close/>
              </a:path>
              <a:path w="2018664" h="2016760">
                <a:moveTo>
                  <a:pt x="2018520" y="1067587"/>
                </a:moveTo>
                <a:lnTo>
                  <a:pt x="2018520" y="1026937"/>
                </a:lnTo>
                <a:lnTo>
                  <a:pt x="1027946" y="2016530"/>
                </a:lnTo>
                <a:lnTo>
                  <a:pt x="1068636" y="2016530"/>
                </a:lnTo>
                <a:lnTo>
                  <a:pt x="2018520" y="1067587"/>
                </a:lnTo>
                <a:close/>
              </a:path>
              <a:path w="2018664" h="2016760">
                <a:moveTo>
                  <a:pt x="2018520" y="1152361"/>
                </a:moveTo>
                <a:lnTo>
                  <a:pt x="2018520" y="1111617"/>
                </a:lnTo>
                <a:lnTo>
                  <a:pt x="1113838" y="2015403"/>
                </a:lnTo>
                <a:lnTo>
                  <a:pt x="1154622" y="2015403"/>
                </a:lnTo>
                <a:lnTo>
                  <a:pt x="1154622" y="2016530"/>
                </a:lnTo>
                <a:lnTo>
                  <a:pt x="2018520" y="1152361"/>
                </a:lnTo>
                <a:close/>
              </a:path>
              <a:path w="2018664" h="2016760">
                <a:moveTo>
                  <a:pt x="2018520" y="1238167"/>
                </a:moveTo>
                <a:lnTo>
                  <a:pt x="2018520" y="1197517"/>
                </a:lnTo>
                <a:lnTo>
                  <a:pt x="1199823" y="2015403"/>
                </a:lnTo>
                <a:lnTo>
                  <a:pt x="1240514" y="2015403"/>
                </a:lnTo>
                <a:lnTo>
                  <a:pt x="1240514" y="2016530"/>
                </a:lnTo>
                <a:lnTo>
                  <a:pt x="2018520" y="1238167"/>
                </a:lnTo>
                <a:close/>
              </a:path>
              <a:path w="2018664" h="2016760">
                <a:moveTo>
                  <a:pt x="2018520" y="1324068"/>
                </a:moveTo>
                <a:lnTo>
                  <a:pt x="2018520" y="1283324"/>
                </a:lnTo>
                <a:lnTo>
                  <a:pt x="1284587" y="2016530"/>
                </a:lnTo>
                <a:lnTo>
                  <a:pt x="1325372" y="2016530"/>
                </a:lnTo>
                <a:lnTo>
                  <a:pt x="2018520" y="1324068"/>
                </a:lnTo>
                <a:close/>
              </a:path>
              <a:path w="2018664" h="2016760">
                <a:moveTo>
                  <a:pt x="2018520" y="1409875"/>
                </a:moveTo>
                <a:lnTo>
                  <a:pt x="2018520" y="1369224"/>
                </a:lnTo>
                <a:lnTo>
                  <a:pt x="1370573" y="2016530"/>
                </a:lnTo>
                <a:lnTo>
                  <a:pt x="1411263" y="2016530"/>
                </a:lnTo>
                <a:lnTo>
                  <a:pt x="2018520" y="1409875"/>
                </a:lnTo>
                <a:close/>
              </a:path>
              <a:path w="2018664" h="2016760">
                <a:moveTo>
                  <a:pt x="2018520" y="1494649"/>
                </a:moveTo>
                <a:lnTo>
                  <a:pt x="2018520" y="1453905"/>
                </a:lnTo>
                <a:lnTo>
                  <a:pt x="1456559" y="2015403"/>
                </a:lnTo>
                <a:lnTo>
                  <a:pt x="1497249" y="2015403"/>
                </a:lnTo>
                <a:lnTo>
                  <a:pt x="1497249" y="2016530"/>
                </a:lnTo>
                <a:lnTo>
                  <a:pt x="2018520" y="1494649"/>
                </a:lnTo>
                <a:close/>
              </a:path>
              <a:path w="2018664" h="2016760">
                <a:moveTo>
                  <a:pt x="2018520" y="1580455"/>
                </a:moveTo>
                <a:lnTo>
                  <a:pt x="2018520" y="1539805"/>
                </a:lnTo>
                <a:lnTo>
                  <a:pt x="1542450" y="2016530"/>
                </a:lnTo>
                <a:lnTo>
                  <a:pt x="1582013" y="2016530"/>
                </a:lnTo>
                <a:lnTo>
                  <a:pt x="2018520" y="1580455"/>
                </a:lnTo>
                <a:close/>
              </a:path>
              <a:path w="2018664" h="2016760">
                <a:moveTo>
                  <a:pt x="2018520" y="1666356"/>
                </a:moveTo>
                <a:lnTo>
                  <a:pt x="2018520" y="1625706"/>
                </a:lnTo>
                <a:lnTo>
                  <a:pt x="1627308" y="2016530"/>
                </a:lnTo>
                <a:lnTo>
                  <a:pt x="1667999" y="2016530"/>
                </a:lnTo>
                <a:lnTo>
                  <a:pt x="2018520" y="1666356"/>
                </a:lnTo>
                <a:close/>
              </a:path>
              <a:path w="2018664" h="2016760">
                <a:moveTo>
                  <a:pt x="2018520" y="1752162"/>
                </a:moveTo>
                <a:lnTo>
                  <a:pt x="2018520" y="1711512"/>
                </a:lnTo>
                <a:lnTo>
                  <a:pt x="1713200" y="2016530"/>
                </a:lnTo>
                <a:lnTo>
                  <a:pt x="1753891" y="2016530"/>
                </a:lnTo>
                <a:lnTo>
                  <a:pt x="2018520" y="1752162"/>
                </a:lnTo>
                <a:close/>
              </a:path>
              <a:path w="2018664" h="2016760">
                <a:moveTo>
                  <a:pt x="2018520" y="1836936"/>
                </a:moveTo>
                <a:lnTo>
                  <a:pt x="2018520" y="1796286"/>
                </a:lnTo>
                <a:lnTo>
                  <a:pt x="1799186" y="2015403"/>
                </a:lnTo>
                <a:lnTo>
                  <a:pt x="1839876" y="2015403"/>
                </a:lnTo>
                <a:lnTo>
                  <a:pt x="1839876" y="2016530"/>
                </a:lnTo>
                <a:lnTo>
                  <a:pt x="2018520" y="1836936"/>
                </a:lnTo>
                <a:close/>
              </a:path>
              <a:path w="2018664" h="2016760">
                <a:moveTo>
                  <a:pt x="2018520" y="1922743"/>
                </a:moveTo>
                <a:lnTo>
                  <a:pt x="2018520" y="1882093"/>
                </a:lnTo>
                <a:lnTo>
                  <a:pt x="1883950" y="2016530"/>
                </a:lnTo>
                <a:lnTo>
                  <a:pt x="1924734" y="2016530"/>
                </a:lnTo>
                <a:lnTo>
                  <a:pt x="2018520" y="1922743"/>
                </a:lnTo>
                <a:close/>
              </a:path>
              <a:path w="2018664" h="2016760">
                <a:moveTo>
                  <a:pt x="2018520" y="2008644"/>
                </a:moveTo>
                <a:lnTo>
                  <a:pt x="2018520" y="1967993"/>
                </a:lnTo>
                <a:lnTo>
                  <a:pt x="1969935" y="2016530"/>
                </a:lnTo>
                <a:lnTo>
                  <a:pt x="2010626" y="2016530"/>
                </a:lnTo>
                <a:lnTo>
                  <a:pt x="2018520" y="2008644"/>
                </a:lnTo>
                <a:close/>
              </a:path>
            </a:pathLst>
          </a:custGeom>
          <a:solidFill>
            <a:srgbClr val="B74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50" y="-1156"/>
            <a:ext cx="4041140" cy="2026285"/>
          </a:xfrm>
          <a:custGeom>
            <a:avLst/>
            <a:gdLst/>
            <a:ahLst/>
            <a:cxnLst/>
            <a:rect l="l" t="t" r="r" b="b"/>
            <a:pathLst>
              <a:path w="4041140" h="2026285">
                <a:moveTo>
                  <a:pt x="1043330" y="1051013"/>
                </a:moveTo>
                <a:lnTo>
                  <a:pt x="1014196" y="1023010"/>
                </a:lnTo>
                <a:lnTo>
                  <a:pt x="1002982" y="1023010"/>
                </a:lnTo>
                <a:lnTo>
                  <a:pt x="1002982" y="1011809"/>
                </a:lnTo>
                <a:lnTo>
                  <a:pt x="973848" y="982675"/>
                </a:lnTo>
                <a:lnTo>
                  <a:pt x="973848" y="1051013"/>
                </a:lnTo>
                <a:lnTo>
                  <a:pt x="1043330" y="1051013"/>
                </a:lnTo>
                <a:close/>
              </a:path>
              <a:path w="4041140" h="2026285">
                <a:moveTo>
                  <a:pt x="1103845" y="1112634"/>
                </a:moveTo>
                <a:lnTo>
                  <a:pt x="1074712" y="1083513"/>
                </a:lnTo>
                <a:lnTo>
                  <a:pt x="942467" y="1083513"/>
                </a:lnTo>
                <a:lnTo>
                  <a:pt x="942467" y="951306"/>
                </a:lnTo>
                <a:lnTo>
                  <a:pt x="913358" y="922185"/>
                </a:lnTo>
                <a:lnTo>
                  <a:pt x="913358" y="1112634"/>
                </a:lnTo>
                <a:lnTo>
                  <a:pt x="1103845" y="1112634"/>
                </a:lnTo>
                <a:close/>
              </a:path>
              <a:path w="4041140" h="2026285">
                <a:moveTo>
                  <a:pt x="1165491" y="1174254"/>
                </a:moveTo>
                <a:lnTo>
                  <a:pt x="1136345" y="1145133"/>
                </a:lnTo>
                <a:lnTo>
                  <a:pt x="880846" y="1145133"/>
                </a:lnTo>
                <a:lnTo>
                  <a:pt x="880846" y="889685"/>
                </a:lnTo>
                <a:lnTo>
                  <a:pt x="852830" y="861682"/>
                </a:lnTo>
                <a:lnTo>
                  <a:pt x="852830" y="1174254"/>
                </a:lnTo>
                <a:lnTo>
                  <a:pt x="1165491" y="1174254"/>
                </a:lnTo>
                <a:close/>
              </a:path>
              <a:path w="4041140" h="2026285">
                <a:moveTo>
                  <a:pt x="1224876" y="1234757"/>
                </a:moveTo>
                <a:lnTo>
                  <a:pt x="1195743" y="1205623"/>
                </a:lnTo>
                <a:lnTo>
                  <a:pt x="820331" y="1205623"/>
                </a:lnTo>
                <a:lnTo>
                  <a:pt x="820331" y="829195"/>
                </a:lnTo>
                <a:lnTo>
                  <a:pt x="791197" y="800061"/>
                </a:lnTo>
                <a:lnTo>
                  <a:pt x="791197" y="1234757"/>
                </a:lnTo>
                <a:lnTo>
                  <a:pt x="1224876" y="1234757"/>
                </a:lnTo>
                <a:close/>
              </a:path>
              <a:path w="4041140" h="2026285">
                <a:moveTo>
                  <a:pt x="1286522" y="1295260"/>
                </a:moveTo>
                <a:lnTo>
                  <a:pt x="1257376" y="1266126"/>
                </a:lnTo>
                <a:lnTo>
                  <a:pt x="759815" y="1266126"/>
                </a:lnTo>
                <a:lnTo>
                  <a:pt x="759815" y="768692"/>
                </a:lnTo>
                <a:lnTo>
                  <a:pt x="730681" y="739571"/>
                </a:lnTo>
                <a:lnTo>
                  <a:pt x="730681" y="1295260"/>
                </a:lnTo>
                <a:lnTo>
                  <a:pt x="1286522" y="1295260"/>
                </a:lnTo>
                <a:close/>
              </a:path>
              <a:path w="4041140" h="2026285">
                <a:moveTo>
                  <a:pt x="1348155" y="1356868"/>
                </a:moveTo>
                <a:lnTo>
                  <a:pt x="1319022" y="1327746"/>
                </a:lnTo>
                <a:lnTo>
                  <a:pt x="699300" y="1327746"/>
                </a:lnTo>
                <a:lnTo>
                  <a:pt x="699300" y="708190"/>
                </a:lnTo>
                <a:lnTo>
                  <a:pt x="670166" y="679069"/>
                </a:lnTo>
                <a:lnTo>
                  <a:pt x="670166" y="1356868"/>
                </a:lnTo>
                <a:lnTo>
                  <a:pt x="1348155" y="1356868"/>
                </a:lnTo>
                <a:close/>
              </a:path>
              <a:path w="4041140" h="2026285">
                <a:moveTo>
                  <a:pt x="1407553" y="1417370"/>
                </a:moveTo>
                <a:lnTo>
                  <a:pt x="1378419" y="1388237"/>
                </a:lnTo>
                <a:lnTo>
                  <a:pt x="637667" y="1388237"/>
                </a:lnTo>
                <a:lnTo>
                  <a:pt x="637667" y="646582"/>
                </a:lnTo>
                <a:lnTo>
                  <a:pt x="608533" y="617448"/>
                </a:lnTo>
                <a:lnTo>
                  <a:pt x="608533" y="1417370"/>
                </a:lnTo>
                <a:lnTo>
                  <a:pt x="1407553" y="1417370"/>
                </a:lnTo>
                <a:close/>
              </a:path>
              <a:path w="4041140" h="2026285">
                <a:moveTo>
                  <a:pt x="1469186" y="1477873"/>
                </a:moveTo>
                <a:lnTo>
                  <a:pt x="1440053" y="1448739"/>
                </a:lnTo>
                <a:lnTo>
                  <a:pt x="577151" y="1448739"/>
                </a:lnTo>
                <a:lnTo>
                  <a:pt x="577151" y="586079"/>
                </a:lnTo>
                <a:lnTo>
                  <a:pt x="548017" y="556945"/>
                </a:lnTo>
                <a:lnTo>
                  <a:pt x="548017" y="1477873"/>
                </a:lnTo>
                <a:lnTo>
                  <a:pt x="1469186" y="1477873"/>
                </a:lnTo>
                <a:close/>
              </a:path>
              <a:path w="4041140" h="2026285">
                <a:moveTo>
                  <a:pt x="1530832" y="1539494"/>
                </a:moveTo>
                <a:lnTo>
                  <a:pt x="1501686" y="1510360"/>
                </a:lnTo>
                <a:lnTo>
                  <a:pt x="515505" y="1510360"/>
                </a:lnTo>
                <a:lnTo>
                  <a:pt x="515505" y="524459"/>
                </a:lnTo>
                <a:lnTo>
                  <a:pt x="487489" y="496455"/>
                </a:lnTo>
                <a:lnTo>
                  <a:pt x="487489" y="1539494"/>
                </a:lnTo>
                <a:lnTo>
                  <a:pt x="1530832" y="1539494"/>
                </a:lnTo>
                <a:close/>
              </a:path>
              <a:path w="4041140" h="2026285">
                <a:moveTo>
                  <a:pt x="1591348" y="1599984"/>
                </a:moveTo>
                <a:lnTo>
                  <a:pt x="1562201" y="1570863"/>
                </a:lnTo>
                <a:lnTo>
                  <a:pt x="454990" y="1570863"/>
                </a:lnTo>
                <a:lnTo>
                  <a:pt x="454990" y="463956"/>
                </a:lnTo>
                <a:lnTo>
                  <a:pt x="425856" y="434835"/>
                </a:lnTo>
                <a:lnTo>
                  <a:pt x="425856" y="1599984"/>
                </a:lnTo>
                <a:lnTo>
                  <a:pt x="1591348" y="1599984"/>
                </a:lnTo>
                <a:close/>
              </a:path>
              <a:path w="4041140" h="2026285">
                <a:moveTo>
                  <a:pt x="1651863" y="1660486"/>
                </a:moveTo>
                <a:lnTo>
                  <a:pt x="1622717" y="1631353"/>
                </a:lnTo>
                <a:lnTo>
                  <a:pt x="394474" y="1631353"/>
                </a:lnTo>
                <a:lnTo>
                  <a:pt x="394474" y="403466"/>
                </a:lnTo>
                <a:lnTo>
                  <a:pt x="365340" y="374332"/>
                </a:lnTo>
                <a:lnTo>
                  <a:pt x="365340" y="1660486"/>
                </a:lnTo>
                <a:lnTo>
                  <a:pt x="1651863" y="1660486"/>
                </a:lnTo>
                <a:close/>
              </a:path>
              <a:path w="4041140" h="2026285">
                <a:moveTo>
                  <a:pt x="1713496" y="1720977"/>
                </a:moveTo>
                <a:lnTo>
                  <a:pt x="1684362" y="1691855"/>
                </a:lnTo>
                <a:lnTo>
                  <a:pt x="333959" y="1691855"/>
                </a:lnTo>
                <a:lnTo>
                  <a:pt x="333959" y="341845"/>
                </a:lnTo>
                <a:lnTo>
                  <a:pt x="304825" y="312712"/>
                </a:lnTo>
                <a:lnTo>
                  <a:pt x="304825" y="1720977"/>
                </a:lnTo>
                <a:lnTo>
                  <a:pt x="1713496" y="1720977"/>
                </a:lnTo>
                <a:close/>
              </a:path>
              <a:path w="4041140" h="2026285">
                <a:moveTo>
                  <a:pt x="1772894" y="1782597"/>
                </a:moveTo>
                <a:lnTo>
                  <a:pt x="1743760" y="1753476"/>
                </a:lnTo>
                <a:lnTo>
                  <a:pt x="271208" y="1753476"/>
                </a:lnTo>
                <a:lnTo>
                  <a:pt x="271208" y="281343"/>
                </a:lnTo>
                <a:lnTo>
                  <a:pt x="242062" y="252222"/>
                </a:lnTo>
                <a:lnTo>
                  <a:pt x="242062" y="1782597"/>
                </a:lnTo>
                <a:lnTo>
                  <a:pt x="1772894" y="1782597"/>
                </a:lnTo>
                <a:close/>
              </a:path>
              <a:path w="4041140" h="2026285">
                <a:moveTo>
                  <a:pt x="1834527" y="1843100"/>
                </a:moveTo>
                <a:lnTo>
                  <a:pt x="1805393" y="1813966"/>
                </a:lnTo>
                <a:lnTo>
                  <a:pt x="211810" y="1813966"/>
                </a:lnTo>
                <a:lnTo>
                  <a:pt x="211810" y="220853"/>
                </a:lnTo>
                <a:lnTo>
                  <a:pt x="182676" y="191719"/>
                </a:lnTo>
                <a:lnTo>
                  <a:pt x="182676" y="1843100"/>
                </a:lnTo>
                <a:lnTo>
                  <a:pt x="1834527" y="1843100"/>
                </a:lnTo>
                <a:close/>
              </a:path>
              <a:path w="4041140" h="2026285">
                <a:moveTo>
                  <a:pt x="1896173" y="1903603"/>
                </a:moveTo>
                <a:lnTo>
                  <a:pt x="1867027" y="1874469"/>
                </a:lnTo>
                <a:lnTo>
                  <a:pt x="150164" y="1874469"/>
                </a:lnTo>
                <a:lnTo>
                  <a:pt x="150164" y="159232"/>
                </a:lnTo>
                <a:lnTo>
                  <a:pt x="121031" y="130098"/>
                </a:lnTo>
                <a:lnTo>
                  <a:pt x="122148" y="1903603"/>
                </a:lnTo>
                <a:lnTo>
                  <a:pt x="1896173" y="1903603"/>
                </a:lnTo>
                <a:close/>
              </a:path>
              <a:path w="4041140" h="2026285">
                <a:moveTo>
                  <a:pt x="1955558" y="1965223"/>
                </a:moveTo>
                <a:lnTo>
                  <a:pt x="1927542" y="1936089"/>
                </a:lnTo>
                <a:lnTo>
                  <a:pt x="89649" y="1936089"/>
                </a:lnTo>
                <a:lnTo>
                  <a:pt x="89649" y="98729"/>
                </a:lnTo>
                <a:lnTo>
                  <a:pt x="60515" y="69608"/>
                </a:lnTo>
                <a:lnTo>
                  <a:pt x="60515" y="1965210"/>
                </a:lnTo>
                <a:lnTo>
                  <a:pt x="1955558" y="1965223"/>
                </a:lnTo>
                <a:close/>
              </a:path>
              <a:path w="4041140" h="2026285">
                <a:moveTo>
                  <a:pt x="2017204" y="2025713"/>
                </a:moveTo>
                <a:lnTo>
                  <a:pt x="1988058" y="1996592"/>
                </a:lnTo>
                <a:lnTo>
                  <a:pt x="29133" y="1996592"/>
                </a:lnTo>
                <a:lnTo>
                  <a:pt x="29133" y="38227"/>
                </a:lnTo>
                <a:lnTo>
                  <a:pt x="0" y="9105"/>
                </a:lnTo>
                <a:lnTo>
                  <a:pt x="0" y="2025713"/>
                </a:lnTo>
                <a:lnTo>
                  <a:pt x="2017204" y="2025713"/>
                </a:lnTo>
                <a:close/>
              </a:path>
              <a:path w="4041140" h="2026285">
                <a:moveTo>
                  <a:pt x="2072932" y="2018525"/>
                </a:moveTo>
                <a:lnTo>
                  <a:pt x="2024405" y="1969935"/>
                </a:lnTo>
                <a:lnTo>
                  <a:pt x="2024405" y="2010625"/>
                </a:lnTo>
                <a:lnTo>
                  <a:pt x="2032292" y="2018525"/>
                </a:lnTo>
                <a:lnTo>
                  <a:pt x="2072932" y="2018525"/>
                </a:lnTo>
                <a:close/>
              </a:path>
              <a:path w="4041140" h="2026285">
                <a:moveTo>
                  <a:pt x="2158835" y="2018525"/>
                </a:moveTo>
                <a:lnTo>
                  <a:pt x="2024405" y="1883956"/>
                </a:lnTo>
                <a:lnTo>
                  <a:pt x="2024405" y="1924735"/>
                </a:lnTo>
                <a:lnTo>
                  <a:pt x="2118182" y="2018525"/>
                </a:lnTo>
                <a:lnTo>
                  <a:pt x="2158835" y="2018525"/>
                </a:lnTo>
                <a:close/>
              </a:path>
              <a:path w="4041140" h="2026285">
                <a:moveTo>
                  <a:pt x="2244648" y="2018525"/>
                </a:moveTo>
                <a:lnTo>
                  <a:pt x="2025523" y="1799183"/>
                </a:lnTo>
                <a:lnTo>
                  <a:pt x="2025523" y="1839874"/>
                </a:lnTo>
                <a:lnTo>
                  <a:pt x="2024405" y="1839874"/>
                </a:lnTo>
                <a:lnTo>
                  <a:pt x="2203996" y="2018525"/>
                </a:lnTo>
                <a:lnTo>
                  <a:pt x="2244648" y="2018525"/>
                </a:lnTo>
                <a:close/>
              </a:path>
              <a:path w="4041140" h="2026285">
                <a:moveTo>
                  <a:pt x="2329421" y="2018525"/>
                </a:moveTo>
                <a:lnTo>
                  <a:pt x="2024405" y="1713204"/>
                </a:lnTo>
                <a:lnTo>
                  <a:pt x="2024405" y="1753895"/>
                </a:lnTo>
                <a:lnTo>
                  <a:pt x="2288768" y="2018525"/>
                </a:lnTo>
                <a:lnTo>
                  <a:pt x="2329421" y="2018525"/>
                </a:lnTo>
                <a:close/>
              </a:path>
              <a:path w="4041140" h="2026285">
                <a:moveTo>
                  <a:pt x="2415222" y="2018525"/>
                </a:moveTo>
                <a:lnTo>
                  <a:pt x="2024405" y="1627314"/>
                </a:lnTo>
                <a:lnTo>
                  <a:pt x="2024405" y="1668005"/>
                </a:lnTo>
                <a:lnTo>
                  <a:pt x="2374569" y="2018525"/>
                </a:lnTo>
                <a:lnTo>
                  <a:pt x="2415222" y="2018525"/>
                </a:lnTo>
                <a:close/>
              </a:path>
              <a:path w="4041140" h="2026285">
                <a:moveTo>
                  <a:pt x="2501125" y="2018525"/>
                </a:moveTo>
                <a:lnTo>
                  <a:pt x="2024405" y="1542453"/>
                </a:lnTo>
                <a:lnTo>
                  <a:pt x="2024405" y="1582013"/>
                </a:lnTo>
                <a:lnTo>
                  <a:pt x="2460472" y="2018525"/>
                </a:lnTo>
                <a:lnTo>
                  <a:pt x="2501125" y="2018525"/>
                </a:lnTo>
                <a:close/>
              </a:path>
              <a:path w="4041140" h="2026285">
                <a:moveTo>
                  <a:pt x="2587028" y="2018525"/>
                </a:moveTo>
                <a:lnTo>
                  <a:pt x="2025523" y="1456563"/>
                </a:lnTo>
                <a:lnTo>
                  <a:pt x="2025523" y="1497253"/>
                </a:lnTo>
                <a:lnTo>
                  <a:pt x="2024405" y="1497253"/>
                </a:lnTo>
                <a:lnTo>
                  <a:pt x="2546286" y="2018525"/>
                </a:lnTo>
                <a:lnTo>
                  <a:pt x="2587028" y="2018525"/>
                </a:lnTo>
                <a:close/>
              </a:path>
              <a:path w="4041140" h="2026285">
                <a:moveTo>
                  <a:pt x="2671711" y="2018525"/>
                </a:moveTo>
                <a:lnTo>
                  <a:pt x="2024405" y="1370571"/>
                </a:lnTo>
                <a:lnTo>
                  <a:pt x="2024405" y="1411262"/>
                </a:lnTo>
                <a:lnTo>
                  <a:pt x="2631059" y="2018525"/>
                </a:lnTo>
                <a:lnTo>
                  <a:pt x="2671711" y="2018525"/>
                </a:lnTo>
                <a:close/>
              </a:path>
              <a:path w="4041140" h="2026285">
                <a:moveTo>
                  <a:pt x="2757601" y="2018525"/>
                </a:moveTo>
                <a:lnTo>
                  <a:pt x="2024405" y="1284592"/>
                </a:lnTo>
                <a:lnTo>
                  <a:pt x="2024405" y="1325372"/>
                </a:lnTo>
                <a:lnTo>
                  <a:pt x="2716860" y="2018525"/>
                </a:lnTo>
                <a:lnTo>
                  <a:pt x="2757601" y="2018525"/>
                </a:lnTo>
                <a:close/>
              </a:path>
              <a:path w="4041140" h="2026285">
                <a:moveTo>
                  <a:pt x="2843415" y="2018525"/>
                </a:moveTo>
                <a:lnTo>
                  <a:pt x="2025523" y="1199832"/>
                </a:lnTo>
                <a:lnTo>
                  <a:pt x="2025523" y="1240523"/>
                </a:lnTo>
                <a:lnTo>
                  <a:pt x="2024405" y="1240523"/>
                </a:lnTo>
                <a:lnTo>
                  <a:pt x="2802763" y="2018525"/>
                </a:lnTo>
                <a:lnTo>
                  <a:pt x="2843415" y="2018525"/>
                </a:lnTo>
                <a:close/>
              </a:path>
              <a:path w="4041140" h="2026285">
                <a:moveTo>
                  <a:pt x="2929318" y="2018525"/>
                </a:moveTo>
                <a:lnTo>
                  <a:pt x="2025523" y="1113840"/>
                </a:lnTo>
                <a:lnTo>
                  <a:pt x="2025523" y="1154620"/>
                </a:lnTo>
                <a:lnTo>
                  <a:pt x="2024405" y="1154620"/>
                </a:lnTo>
                <a:lnTo>
                  <a:pt x="2888564" y="2018525"/>
                </a:lnTo>
                <a:lnTo>
                  <a:pt x="2929318" y="2018525"/>
                </a:lnTo>
                <a:close/>
              </a:path>
              <a:path w="4041140" h="2026285">
                <a:moveTo>
                  <a:pt x="3013989" y="2018525"/>
                </a:moveTo>
                <a:lnTo>
                  <a:pt x="2024405" y="1027950"/>
                </a:lnTo>
                <a:lnTo>
                  <a:pt x="2024405" y="1068641"/>
                </a:lnTo>
                <a:lnTo>
                  <a:pt x="2973349" y="2018525"/>
                </a:lnTo>
                <a:lnTo>
                  <a:pt x="3013989" y="2018525"/>
                </a:lnTo>
                <a:close/>
              </a:path>
              <a:path w="4041140" h="2026285">
                <a:moveTo>
                  <a:pt x="3099892" y="2018525"/>
                </a:moveTo>
                <a:lnTo>
                  <a:pt x="2024405" y="941959"/>
                </a:lnTo>
                <a:lnTo>
                  <a:pt x="2024405" y="982751"/>
                </a:lnTo>
                <a:lnTo>
                  <a:pt x="3059239" y="2018525"/>
                </a:lnTo>
                <a:lnTo>
                  <a:pt x="3099892" y="2018525"/>
                </a:lnTo>
                <a:close/>
              </a:path>
              <a:path w="4041140" h="2026285">
                <a:moveTo>
                  <a:pt x="3185731" y="2018525"/>
                </a:moveTo>
                <a:lnTo>
                  <a:pt x="2025523" y="857186"/>
                </a:lnTo>
                <a:lnTo>
                  <a:pt x="2025523" y="897890"/>
                </a:lnTo>
                <a:lnTo>
                  <a:pt x="2024405" y="897890"/>
                </a:lnTo>
                <a:lnTo>
                  <a:pt x="3145066" y="2018525"/>
                </a:lnTo>
                <a:lnTo>
                  <a:pt x="3185731" y="2018525"/>
                </a:lnTo>
                <a:close/>
              </a:path>
              <a:path w="4041140" h="2026285">
                <a:moveTo>
                  <a:pt x="3270466" y="2018525"/>
                </a:moveTo>
                <a:lnTo>
                  <a:pt x="2024405" y="771232"/>
                </a:lnTo>
                <a:lnTo>
                  <a:pt x="2024405" y="811936"/>
                </a:lnTo>
                <a:lnTo>
                  <a:pt x="3229787" y="2018525"/>
                </a:lnTo>
                <a:lnTo>
                  <a:pt x="3270466" y="2018525"/>
                </a:lnTo>
                <a:close/>
              </a:path>
              <a:path w="4041140" h="2026285">
                <a:moveTo>
                  <a:pt x="3356318" y="2018525"/>
                </a:moveTo>
                <a:lnTo>
                  <a:pt x="2024405" y="685292"/>
                </a:lnTo>
                <a:lnTo>
                  <a:pt x="2024405" y="726008"/>
                </a:lnTo>
                <a:lnTo>
                  <a:pt x="3315652" y="2018525"/>
                </a:lnTo>
                <a:lnTo>
                  <a:pt x="3356318" y="2018525"/>
                </a:lnTo>
                <a:close/>
              </a:path>
              <a:path w="4041140" h="2026285">
                <a:moveTo>
                  <a:pt x="3442182" y="2018525"/>
                </a:moveTo>
                <a:lnTo>
                  <a:pt x="2024405" y="599351"/>
                </a:lnTo>
                <a:lnTo>
                  <a:pt x="2024405" y="640054"/>
                </a:lnTo>
                <a:lnTo>
                  <a:pt x="3401517" y="2018525"/>
                </a:lnTo>
                <a:lnTo>
                  <a:pt x="3442182" y="2018525"/>
                </a:lnTo>
                <a:close/>
              </a:path>
              <a:path w="4041140" h="2026285">
                <a:moveTo>
                  <a:pt x="3528034" y="2018525"/>
                </a:moveTo>
                <a:lnTo>
                  <a:pt x="2025523" y="514540"/>
                </a:lnTo>
                <a:lnTo>
                  <a:pt x="2025523" y="555244"/>
                </a:lnTo>
                <a:lnTo>
                  <a:pt x="2024405" y="555244"/>
                </a:lnTo>
                <a:lnTo>
                  <a:pt x="3487369" y="2018525"/>
                </a:lnTo>
                <a:lnTo>
                  <a:pt x="3528034" y="2018525"/>
                </a:lnTo>
                <a:close/>
              </a:path>
              <a:path w="4041140" h="2026285">
                <a:moveTo>
                  <a:pt x="3612769" y="2018525"/>
                </a:moveTo>
                <a:lnTo>
                  <a:pt x="2024405" y="428586"/>
                </a:lnTo>
                <a:lnTo>
                  <a:pt x="2024405" y="469303"/>
                </a:lnTo>
                <a:lnTo>
                  <a:pt x="3572091" y="2018525"/>
                </a:lnTo>
                <a:lnTo>
                  <a:pt x="3612769" y="2018525"/>
                </a:lnTo>
                <a:close/>
              </a:path>
              <a:path w="4041140" h="2026285">
                <a:moveTo>
                  <a:pt x="3698621" y="2018525"/>
                </a:moveTo>
                <a:lnTo>
                  <a:pt x="2024405" y="342646"/>
                </a:lnTo>
                <a:lnTo>
                  <a:pt x="2024405" y="383362"/>
                </a:lnTo>
                <a:lnTo>
                  <a:pt x="3657955" y="2018525"/>
                </a:lnTo>
                <a:lnTo>
                  <a:pt x="3698621" y="2018525"/>
                </a:lnTo>
                <a:close/>
              </a:path>
              <a:path w="4041140" h="2026285">
                <a:moveTo>
                  <a:pt x="3784485" y="2018525"/>
                </a:moveTo>
                <a:lnTo>
                  <a:pt x="2025523" y="257835"/>
                </a:lnTo>
                <a:lnTo>
                  <a:pt x="2025523" y="298551"/>
                </a:lnTo>
                <a:lnTo>
                  <a:pt x="2024405" y="298551"/>
                </a:lnTo>
                <a:lnTo>
                  <a:pt x="3743807" y="2018525"/>
                </a:lnTo>
                <a:lnTo>
                  <a:pt x="3784485" y="2018525"/>
                </a:lnTo>
                <a:close/>
              </a:path>
              <a:path w="4041140" h="2026285">
                <a:moveTo>
                  <a:pt x="3870337" y="2018525"/>
                </a:moveTo>
                <a:lnTo>
                  <a:pt x="2025523" y="171894"/>
                </a:lnTo>
                <a:lnTo>
                  <a:pt x="2025523" y="212598"/>
                </a:lnTo>
                <a:lnTo>
                  <a:pt x="2024405" y="212598"/>
                </a:lnTo>
                <a:lnTo>
                  <a:pt x="3829672" y="2018525"/>
                </a:lnTo>
                <a:lnTo>
                  <a:pt x="3870337" y="2018525"/>
                </a:lnTo>
                <a:close/>
              </a:path>
              <a:path w="4041140" h="2026285">
                <a:moveTo>
                  <a:pt x="3955072" y="2018525"/>
                </a:moveTo>
                <a:lnTo>
                  <a:pt x="2024405" y="85940"/>
                </a:lnTo>
                <a:lnTo>
                  <a:pt x="2024405" y="126657"/>
                </a:lnTo>
                <a:lnTo>
                  <a:pt x="3914406" y="2018525"/>
                </a:lnTo>
                <a:lnTo>
                  <a:pt x="3955072" y="2018525"/>
                </a:lnTo>
                <a:close/>
              </a:path>
              <a:path w="4041140" h="2026285">
                <a:moveTo>
                  <a:pt x="4040936" y="2018525"/>
                </a:moveTo>
                <a:lnTo>
                  <a:pt x="2024405" y="0"/>
                </a:lnTo>
                <a:lnTo>
                  <a:pt x="2024405" y="40716"/>
                </a:lnTo>
                <a:lnTo>
                  <a:pt x="4000258" y="2018525"/>
                </a:lnTo>
                <a:lnTo>
                  <a:pt x="4040936" y="2018525"/>
                </a:lnTo>
                <a:close/>
              </a:path>
            </a:pathLst>
          </a:custGeom>
          <a:solidFill>
            <a:srgbClr val="F09D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6099047"/>
            <a:ext cx="2030095" cy="759460"/>
          </a:xfrm>
          <a:custGeom>
            <a:avLst/>
            <a:gdLst/>
            <a:ahLst/>
            <a:cxnLst/>
            <a:rect l="l" t="t" r="r" b="b"/>
            <a:pathLst>
              <a:path w="2030095" h="759459">
                <a:moveTo>
                  <a:pt x="2029968" y="0"/>
                </a:moveTo>
                <a:lnTo>
                  <a:pt x="0" y="0"/>
                </a:lnTo>
                <a:lnTo>
                  <a:pt x="0" y="758951"/>
                </a:lnTo>
                <a:lnTo>
                  <a:pt x="2029968" y="758951"/>
                </a:lnTo>
                <a:lnTo>
                  <a:pt x="2029968" y="0"/>
                </a:lnTo>
                <a:close/>
              </a:path>
            </a:pathLst>
          </a:custGeom>
          <a:solidFill>
            <a:srgbClr val="8AC14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0" y="2025395"/>
            <a:ext cx="4064635" cy="2794000"/>
            <a:chOff x="0" y="2025395"/>
            <a:chExt cx="4064635" cy="279400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25395"/>
              <a:ext cx="2033016" cy="2031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034539" y="2051938"/>
              <a:ext cx="2030095" cy="2012950"/>
            </a:xfrm>
            <a:custGeom>
              <a:avLst/>
              <a:gdLst/>
              <a:ahLst/>
              <a:cxnLst/>
              <a:rect l="l" t="t" r="r" b="b"/>
              <a:pathLst>
                <a:path w="2030095" h="2012950">
                  <a:moveTo>
                    <a:pt x="0" y="2012569"/>
                  </a:moveTo>
                  <a:lnTo>
                    <a:pt x="2029967" y="2012569"/>
                  </a:lnTo>
                  <a:lnTo>
                    <a:pt x="2029967" y="0"/>
                  </a:lnTo>
                  <a:lnTo>
                    <a:pt x="0" y="0"/>
                  </a:lnTo>
                  <a:lnTo>
                    <a:pt x="0" y="2012569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29967" y="4059935"/>
              <a:ext cx="2030095" cy="759460"/>
            </a:xfrm>
            <a:custGeom>
              <a:avLst/>
              <a:gdLst/>
              <a:ahLst/>
              <a:cxnLst/>
              <a:rect l="l" t="t" r="r" b="b"/>
              <a:pathLst>
                <a:path w="2030095" h="759460">
                  <a:moveTo>
                    <a:pt x="2029968" y="0"/>
                  </a:moveTo>
                  <a:lnTo>
                    <a:pt x="0" y="0"/>
                  </a:lnTo>
                  <a:lnTo>
                    <a:pt x="0" y="758951"/>
                  </a:lnTo>
                  <a:lnTo>
                    <a:pt x="2029968" y="758951"/>
                  </a:lnTo>
                  <a:lnTo>
                    <a:pt x="2029968" y="0"/>
                  </a:lnTo>
                  <a:close/>
                </a:path>
              </a:pathLst>
            </a:custGeom>
            <a:solidFill>
              <a:srgbClr val="F09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-24638" y="1859279"/>
            <a:ext cx="9304655" cy="4998720"/>
            <a:chOff x="-24638" y="1859279"/>
            <a:chExt cx="9304655" cy="4998720"/>
          </a:xfrm>
        </p:grpSpPr>
        <p:sp>
          <p:nvSpPr>
            <p:cNvPr id="15" name="object 15"/>
            <p:cNvSpPr/>
            <p:nvPr/>
          </p:nvSpPr>
          <p:spPr>
            <a:xfrm>
              <a:off x="6102096" y="4053839"/>
              <a:ext cx="3177540" cy="2799715"/>
            </a:xfrm>
            <a:custGeom>
              <a:avLst/>
              <a:gdLst/>
              <a:ahLst/>
              <a:cxnLst/>
              <a:rect l="l" t="t" r="r" b="b"/>
              <a:pathLst>
                <a:path w="3177540" h="2799715">
                  <a:moveTo>
                    <a:pt x="0" y="0"/>
                  </a:moveTo>
                  <a:lnTo>
                    <a:pt x="0" y="2799587"/>
                  </a:lnTo>
                  <a:lnTo>
                    <a:pt x="3177539" y="2799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075514" y="2037916"/>
              <a:ext cx="2017395" cy="2011045"/>
            </a:xfrm>
            <a:custGeom>
              <a:avLst/>
              <a:gdLst/>
              <a:ahLst/>
              <a:cxnLst/>
              <a:rect l="l" t="t" r="r" b="b"/>
              <a:pathLst>
                <a:path w="2017395" h="2011045">
                  <a:moveTo>
                    <a:pt x="0" y="0"/>
                  </a:moveTo>
                  <a:lnTo>
                    <a:pt x="0" y="2010524"/>
                  </a:lnTo>
                  <a:lnTo>
                    <a:pt x="2017199" y="2010524"/>
                  </a:lnTo>
                  <a:lnTo>
                    <a:pt x="1988062" y="1981483"/>
                  </a:lnTo>
                  <a:lnTo>
                    <a:pt x="29138" y="1981483"/>
                  </a:lnTo>
                  <a:lnTo>
                    <a:pt x="29137" y="29040"/>
                  </a:lnTo>
                  <a:lnTo>
                    <a:pt x="0" y="0"/>
                  </a:lnTo>
                  <a:close/>
                </a:path>
                <a:path w="2017395" h="2011045">
                  <a:moveTo>
                    <a:pt x="60516" y="60315"/>
                  </a:moveTo>
                  <a:lnTo>
                    <a:pt x="60517" y="1950208"/>
                  </a:lnTo>
                  <a:lnTo>
                    <a:pt x="1955562" y="1950209"/>
                  </a:lnTo>
                  <a:lnTo>
                    <a:pt x="1927545" y="1921168"/>
                  </a:lnTo>
                  <a:lnTo>
                    <a:pt x="89652" y="1921168"/>
                  </a:lnTo>
                  <a:lnTo>
                    <a:pt x="89652" y="89356"/>
                  </a:lnTo>
                  <a:lnTo>
                    <a:pt x="60516" y="60315"/>
                  </a:lnTo>
                  <a:close/>
                </a:path>
                <a:path w="2017395" h="2011045">
                  <a:moveTo>
                    <a:pt x="121031" y="120631"/>
                  </a:moveTo>
                  <a:lnTo>
                    <a:pt x="122152" y="1888776"/>
                  </a:lnTo>
                  <a:lnTo>
                    <a:pt x="1896166" y="1888776"/>
                  </a:lnTo>
                  <a:lnTo>
                    <a:pt x="1867029" y="1859735"/>
                  </a:lnTo>
                  <a:lnTo>
                    <a:pt x="150169" y="1859735"/>
                  </a:lnTo>
                  <a:lnTo>
                    <a:pt x="150169" y="149672"/>
                  </a:lnTo>
                  <a:lnTo>
                    <a:pt x="121031" y="120631"/>
                  </a:lnTo>
                  <a:close/>
                </a:path>
                <a:path w="2017395" h="2011045">
                  <a:moveTo>
                    <a:pt x="182668" y="182064"/>
                  </a:moveTo>
                  <a:lnTo>
                    <a:pt x="182669" y="1828460"/>
                  </a:lnTo>
                  <a:lnTo>
                    <a:pt x="1834529" y="1828460"/>
                  </a:lnTo>
                  <a:lnTo>
                    <a:pt x="1805391" y="1799419"/>
                  </a:lnTo>
                  <a:lnTo>
                    <a:pt x="211806" y="1799419"/>
                  </a:lnTo>
                  <a:lnTo>
                    <a:pt x="211806" y="211105"/>
                  </a:lnTo>
                  <a:lnTo>
                    <a:pt x="182668" y="182064"/>
                  </a:lnTo>
                  <a:close/>
                </a:path>
                <a:path w="2017395" h="2011045">
                  <a:moveTo>
                    <a:pt x="242064" y="242379"/>
                  </a:moveTo>
                  <a:lnTo>
                    <a:pt x="242065" y="1768144"/>
                  </a:lnTo>
                  <a:lnTo>
                    <a:pt x="1772892" y="1768144"/>
                  </a:lnTo>
                  <a:lnTo>
                    <a:pt x="1743754" y="1739104"/>
                  </a:lnTo>
                  <a:lnTo>
                    <a:pt x="271202" y="1739103"/>
                  </a:lnTo>
                  <a:lnTo>
                    <a:pt x="271202" y="271420"/>
                  </a:lnTo>
                  <a:lnTo>
                    <a:pt x="242064" y="242379"/>
                  </a:lnTo>
                  <a:close/>
                </a:path>
                <a:path w="2017395" h="2011045">
                  <a:moveTo>
                    <a:pt x="304822" y="302695"/>
                  </a:moveTo>
                  <a:lnTo>
                    <a:pt x="304823" y="1706712"/>
                  </a:lnTo>
                  <a:lnTo>
                    <a:pt x="1713496" y="1706712"/>
                  </a:lnTo>
                  <a:lnTo>
                    <a:pt x="1684358" y="1677671"/>
                  </a:lnTo>
                  <a:lnTo>
                    <a:pt x="333960" y="1677671"/>
                  </a:lnTo>
                  <a:lnTo>
                    <a:pt x="333960" y="331736"/>
                  </a:lnTo>
                  <a:lnTo>
                    <a:pt x="304822" y="302695"/>
                  </a:lnTo>
                  <a:close/>
                </a:path>
                <a:path w="2017395" h="2011045">
                  <a:moveTo>
                    <a:pt x="365339" y="364128"/>
                  </a:moveTo>
                  <a:lnTo>
                    <a:pt x="365339" y="1646396"/>
                  </a:lnTo>
                  <a:lnTo>
                    <a:pt x="1651858" y="1646396"/>
                  </a:lnTo>
                  <a:lnTo>
                    <a:pt x="1622721" y="1617355"/>
                  </a:lnTo>
                  <a:lnTo>
                    <a:pt x="394477" y="1617355"/>
                  </a:lnTo>
                  <a:lnTo>
                    <a:pt x="394477" y="393169"/>
                  </a:lnTo>
                  <a:lnTo>
                    <a:pt x="365339" y="364128"/>
                  </a:lnTo>
                  <a:close/>
                </a:path>
                <a:path w="2017395" h="2011045">
                  <a:moveTo>
                    <a:pt x="425855" y="424444"/>
                  </a:moveTo>
                  <a:lnTo>
                    <a:pt x="425856" y="1586080"/>
                  </a:lnTo>
                  <a:lnTo>
                    <a:pt x="1591342" y="1586080"/>
                  </a:lnTo>
                  <a:lnTo>
                    <a:pt x="1562204" y="1557039"/>
                  </a:lnTo>
                  <a:lnTo>
                    <a:pt x="454993" y="1557039"/>
                  </a:lnTo>
                  <a:lnTo>
                    <a:pt x="454993" y="453485"/>
                  </a:lnTo>
                  <a:lnTo>
                    <a:pt x="425855" y="424444"/>
                  </a:lnTo>
                  <a:close/>
                </a:path>
                <a:path w="2017395" h="2011045">
                  <a:moveTo>
                    <a:pt x="487493" y="485876"/>
                  </a:moveTo>
                  <a:lnTo>
                    <a:pt x="487493" y="1525764"/>
                  </a:lnTo>
                  <a:lnTo>
                    <a:pt x="1530825" y="1525765"/>
                  </a:lnTo>
                  <a:lnTo>
                    <a:pt x="1501688" y="1496724"/>
                  </a:lnTo>
                  <a:lnTo>
                    <a:pt x="515510" y="1496724"/>
                  </a:lnTo>
                  <a:lnTo>
                    <a:pt x="515510" y="513800"/>
                  </a:lnTo>
                  <a:lnTo>
                    <a:pt x="487493" y="485876"/>
                  </a:lnTo>
                  <a:close/>
                </a:path>
                <a:path w="2017395" h="2011045">
                  <a:moveTo>
                    <a:pt x="548009" y="546192"/>
                  </a:moveTo>
                  <a:lnTo>
                    <a:pt x="548010" y="1464332"/>
                  </a:lnTo>
                  <a:lnTo>
                    <a:pt x="1469188" y="1464332"/>
                  </a:lnTo>
                  <a:lnTo>
                    <a:pt x="1440050" y="1435291"/>
                  </a:lnTo>
                  <a:lnTo>
                    <a:pt x="577147" y="1435291"/>
                  </a:lnTo>
                  <a:lnTo>
                    <a:pt x="577147" y="575233"/>
                  </a:lnTo>
                  <a:lnTo>
                    <a:pt x="548009" y="546192"/>
                  </a:lnTo>
                  <a:close/>
                </a:path>
                <a:path w="2017395" h="2011045">
                  <a:moveTo>
                    <a:pt x="608526" y="606508"/>
                  </a:moveTo>
                  <a:lnTo>
                    <a:pt x="608526" y="1404016"/>
                  </a:lnTo>
                  <a:lnTo>
                    <a:pt x="1407551" y="1404016"/>
                  </a:lnTo>
                  <a:lnTo>
                    <a:pt x="1378413" y="1374975"/>
                  </a:lnTo>
                  <a:lnTo>
                    <a:pt x="637664" y="1374975"/>
                  </a:lnTo>
                  <a:lnTo>
                    <a:pt x="637664" y="635549"/>
                  </a:lnTo>
                  <a:lnTo>
                    <a:pt x="608526" y="606508"/>
                  </a:lnTo>
                  <a:close/>
                </a:path>
                <a:path w="2017395" h="2011045">
                  <a:moveTo>
                    <a:pt x="670163" y="667941"/>
                  </a:moveTo>
                  <a:lnTo>
                    <a:pt x="670163" y="1343700"/>
                  </a:lnTo>
                  <a:lnTo>
                    <a:pt x="1348155" y="1343700"/>
                  </a:lnTo>
                  <a:lnTo>
                    <a:pt x="1319017" y="1314659"/>
                  </a:lnTo>
                  <a:lnTo>
                    <a:pt x="699301" y="1314659"/>
                  </a:lnTo>
                  <a:lnTo>
                    <a:pt x="699301" y="696981"/>
                  </a:lnTo>
                  <a:lnTo>
                    <a:pt x="670163" y="667941"/>
                  </a:lnTo>
                  <a:close/>
                </a:path>
                <a:path w="2017395" h="2011045">
                  <a:moveTo>
                    <a:pt x="730680" y="728256"/>
                  </a:moveTo>
                  <a:lnTo>
                    <a:pt x="730680" y="1282268"/>
                  </a:lnTo>
                  <a:lnTo>
                    <a:pt x="1286517" y="1282268"/>
                  </a:lnTo>
                  <a:lnTo>
                    <a:pt x="1257380" y="1253227"/>
                  </a:lnTo>
                  <a:lnTo>
                    <a:pt x="759818" y="1253227"/>
                  </a:lnTo>
                  <a:lnTo>
                    <a:pt x="759817" y="757297"/>
                  </a:lnTo>
                  <a:lnTo>
                    <a:pt x="730680" y="728256"/>
                  </a:lnTo>
                  <a:close/>
                </a:path>
                <a:path w="2017395" h="2011045">
                  <a:moveTo>
                    <a:pt x="791196" y="788572"/>
                  </a:moveTo>
                  <a:lnTo>
                    <a:pt x="791197" y="1221952"/>
                  </a:lnTo>
                  <a:lnTo>
                    <a:pt x="1224880" y="1221952"/>
                  </a:lnTo>
                  <a:lnTo>
                    <a:pt x="1195742" y="1192911"/>
                  </a:lnTo>
                  <a:lnTo>
                    <a:pt x="820334" y="1192911"/>
                  </a:lnTo>
                  <a:lnTo>
                    <a:pt x="820334" y="817613"/>
                  </a:lnTo>
                  <a:lnTo>
                    <a:pt x="791196" y="788572"/>
                  </a:lnTo>
                  <a:close/>
                </a:path>
                <a:path w="2017395" h="2011045">
                  <a:moveTo>
                    <a:pt x="852834" y="850005"/>
                  </a:moveTo>
                  <a:lnTo>
                    <a:pt x="852834" y="1161636"/>
                  </a:lnTo>
                  <a:lnTo>
                    <a:pt x="1165484" y="1161636"/>
                  </a:lnTo>
                  <a:lnTo>
                    <a:pt x="1136347" y="1132595"/>
                  </a:lnTo>
                  <a:lnTo>
                    <a:pt x="880851" y="1132595"/>
                  </a:lnTo>
                  <a:lnTo>
                    <a:pt x="880851" y="877929"/>
                  </a:lnTo>
                  <a:lnTo>
                    <a:pt x="852834" y="850005"/>
                  </a:lnTo>
                  <a:close/>
                </a:path>
                <a:path w="2017395" h="2011045">
                  <a:moveTo>
                    <a:pt x="913350" y="910320"/>
                  </a:moveTo>
                  <a:lnTo>
                    <a:pt x="913350" y="1100203"/>
                  </a:lnTo>
                  <a:lnTo>
                    <a:pt x="1103847" y="1100203"/>
                  </a:lnTo>
                  <a:lnTo>
                    <a:pt x="1074709" y="1071162"/>
                  </a:lnTo>
                  <a:lnTo>
                    <a:pt x="942469" y="1071162"/>
                  </a:lnTo>
                  <a:lnTo>
                    <a:pt x="942469" y="939361"/>
                  </a:lnTo>
                  <a:lnTo>
                    <a:pt x="913350" y="910320"/>
                  </a:lnTo>
                  <a:close/>
                </a:path>
                <a:path w="2017395" h="2011045">
                  <a:moveTo>
                    <a:pt x="973848" y="970636"/>
                  </a:moveTo>
                  <a:lnTo>
                    <a:pt x="973848" y="1038771"/>
                  </a:lnTo>
                  <a:lnTo>
                    <a:pt x="1043330" y="1038771"/>
                  </a:lnTo>
                  <a:lnTo>
                    <a:pt x="1014193" y="1010847"/>
                  </a:lnTo>
                  <a:lnTo>
                    <a:pt x="1002986" y="1010847"/>
                  </a:lnTo>
                  <a:lnTo>
                    <a:pt x="1002986" y="999677"/>
                  </a:lnTo>
                  <a:lnTo>
                    <a:pt x="973848" y="970636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072508" y="4063399"/>
              <a:ext cx="2016760" cy="2018664"/>
            </a:xfrm>
            <a:custGeom>
              <a:avLst/>
              <a:gdLst/>
              <a:ahLst/>
              <a:cxnLst/>
              <a:rect l="l" t="t" r="r" b="b"/>
              <a:pathLst>
                <a:path w="2016760" h="2018664">
                  <a:moveTo>
                    <a:pt x="40670" y="0"/>
                  </a:moveTo>
                  <a:lnTo>
                    <a:pt x="0" y="0"/>
                  </a:lnTo>
                  <a:lnTo>
                    <a:pt x="2016530" y="2018520"/>
                  </a:lnTo>
                  <a:lnTo>
                    <a:pt x="2016530" y="1977809"/>
                  </a:lnTo>
                  <a:lnTo>
                    <a:pt x="40670" y="0"/>
                  </a:lnTo>
                  <a:close/>
                </a:path>
                <a:path w="2016760" h="2018664">
                  <a:moveTo>
                    <a:pt x="126530" y="0"/>
                  </a:moveTo>
                  <a:lnTo>
                    <a:pt x="85858" y="0"/>
                  </a:lnTo>
                  <a:lnTo>
                    <a:pt x="2016530" y="1932576"/>
                  </a:lnTo>
                  <a:lnTo>
                    <a:pt x="2016530" y="1891863"/>
                  </a:lnTo>
                  <a:lnTo>
                    <a:pt x="126530" y="0"/>
                  </a:lnTo>
                  <a:close/>
                </a:path>
                <a:path w="2016760" h="2018664">
                  <a:moveTo>
                    <a:pt x="211257" y="0"/>
                  </a:moveTo>
                  <a:lnTo>
                    <a:pt x="170588" y="0"/>
                  </a:lnTo>
                  <a:lnTo>
                    <a:pt x="2015403" y="1846634"/>
                  </a:lnTo>
                  <a:lnTo>
                    <a:pt x="2015403" y="1805924"/>
                  </a:lnTo>
                  <a:lnTo>
                    <a:pt x="2016530" y="1805924"/>
                  </a:lnTo>
                  <a:lnTo>
                    <a:pt x="211257" y="0"/>
                  </a:lnTo>
                  <a:close/>
                </a:path>
                <a:path w="2016760" h="2018664">
                  <a:moveTo>
                    <a:pt x="297120" y="0"/>
                  </a:moveTo>
                  <a:lnTo>
                    <a:pt x="256442" y="0"/>
                  </a:lnTo>
                  <a:lnTo>
                    <a:pt x="2015403" y="1760686"/>
                  </a:lnTo>
                  <a:lnTo>
                    <a:pt x="2015403" y="1719976"/>
                  </a:lnTo>
                  <a:lnTo>
                    <a:pt x="2016530" y="1719976"/>
                  </a:lnTo>
                  <a:lnTo>
                    <a:pt x="297120" y="0"/>
                  </a:lnTo>
                  <a:close/>
                </a:path>
                <a:path w="2016760" h="2018664">
                  <a:moveTo>
                    <a:pt x="382974" y="0"/>
                  </a:moveTo>
                  <a:lnTo>
                    <a:pt x="342305" y="0"/>
                  </a:lnTo>
                  <a:lnTo>
                    <a:pt x="2016530" y="1675875"/>
                  </a:lnTo>
                  <a:lnTo>
                    <a:pt x="2016530" y="1635165"/>
                  </a:lnTo>
                  <a:lnTo>
                    <a:pt x="382974" y="0"/>
                  </a:lnTo>
                  <a:close/>
                </a:path>
                <a:path w="2016760" h="2018664">
                  <a:moveTo>
                    <a:pt x="468837" y="0"/>
                  </a:moveTo>
                  <a:lnTo>
                    <a:pt x="428168" y="0"/>
                  </a:lnTo>
                  <a:lnTo>
                    <a:pt x="2016530" y="1589936"/>
                  </a:lnTo>
                  <a:lnTo>
                    <a:pt x="2016530" y="1549217"/>
                  </a:lnTo>
                  <a:lnTo>
                    <a:pt x="468837" y="0"/>
                  </a:lnTo>
                  <a:close/>
                </a:path>
                <a:path w="2016760" h="2018664">
                  <a:moveTo>
                    <a:pt x="553564" y="0"/>
                  </a:moveTo>
                  <a:lnTo>
                    <a:pt x="512895" y="0"/>
                  </a:lnTo>
                  <a:lnTo>
                    <a:pt x="2015403" y="1503988"/>
                  </a:lnTo>
                  <a:lnTo>
                    <a:pt x="2015403" y="1463278"/>
                  </a:lnTo>
                  <a:lnTo>
                    <a:pt x="2016530" y="1463278"/>
                  </a:lnTo>
                  <a:lnTo>
                    <a:pt x="553564" y="0"/>
                  </a:lnTo>
                  <a:close/>
                </a:path>
                <a:path w="2016760" h="2018664">
                  <a:moveTo>
                    <a:pt x="639417" y="0"/>
                  </a:moveTo>
                  <a:lnTo>
                    <a:pt x="598748" y="0"/>
                  </a:lnTo>
                  <a:lnTo>
                    <a:pt x="2016530" y="1419177"/>
                  </a:lnTo>
                  <a:lnTo>
                    <a:pt x="2016530" y="1378467"/>
                  </a:lnTo>
                  <a:lnTo>
                    <a:pt x="639417" y="0"/>
                  </a:lnTo>
                  <a:close/>
                </a:path>
                <a:path w="2016760" h="2018664">
                  <a:moveTo>
                    <a:pt x="725280" y="0"/>
                  </a:moveTo>
                  <a:lnTo>
                    <a:pt x="684611" y="0"/>
                  </a:lnTo>
                  <a:lnTo>
                    <a:pt x="2016530" y="1333229"/>
                  </a:lnTo>
                  <a:lnTo>
                    <a:pt x="2016530" y="1292519"/>
                  </a:lnTo>
                  <a:lnTo>
                    <a:pt x="725280" y="0"/>
                  </a:lnTo>
                  <a:close/>
                </a:path>
                <a:path w="2016760" h="2018664">
                  <a:moveTo>
                    <a:pt x="811143" y="0"/>
                  </a:moveTo>
                  <a:lnTo>
                    <a:pt x="770465" y="0"/>
                  </a:lnTo>
                  <a:lnTo>
                    <a:pt x="2016530" y="1247290"/>
                  </a:lnTo>
                  <a:lnTo>
                    <a:pt x="2016530" y="1206581"/>
                  </a:lnTo>
                  <a:lnTo>
                    <a:pt x="811143" y="0"/>
                  </a:lnTo>
                  <a:close/>
                </a:path>
                <a:path w="2016760" h="2018664">
                  <a:moveTo>
                    <a:pt x="895870" y="0"/>
                  </a:moveTo>
                  <a:lnTo>
                    <a:pt x="855201" y="0"/>
                  </a:lnTo>
                  <a:lnTo>
                    <a:pt x="2015403" y="1161342"/>
                  </a:lnTo>
                  <a:lnTo>
                    <a:pt x="2015403" y="1120633"/>
                  </a:lnTo>
                  <a:lnTo>
                    <a:pt x="2016530" y="1120633"/>
                  </a:lnTo>
                  <a:lnTo>
                    <a:pt x="895870" y="0"/>
                  </a:lnTo>
                  <a:close/>
                </a:path>
                <a:path w="2016760" h="2018664">
                  <a:moveTo>
                    <a:pt x="981686" y="0"/>
                  </a:moveTo>
                  <a:lnTo>
                    <a:pt x="941036" y="0"/>
                  </a:lnTo>
                  <a:lnTo>
                    <a:pt x="2016530" y="1076559"/>
                  </a:lnTo>
                  <a:lnTo>
                    <a:pt x="2016530" y="1035775"/>
                  </a:lnTo>
                  <a:lnTo>
                    <a:pt x="981686" y="0"/>
                  </a:lnTo>
                  <a:close/>
                </a:path>
                <a:path w="2016760" h="2018664">
                  <a:moveTo>
                    <a:pt x="1067587" y="0"/>
                  </a:moveTo>
                  <a:lnTo>
                    <a:pt x="1026937" y="0"/>
                  </a:lnTo>
                  <a:lnTo>
                    <a:pt x="2016530" y="990573"/>
                  </a:lnTo>
                  <a:lnTo>
                    <a:pt x="2016530" y="949883"/>
                  </a:lnTo>
                  <a:lnTo>
                    <a:pt x="1067587" y="0"/>
                  </a:lnTo>
                  <a:close/>
                </a:path>
                <a:path w="2016760" h="2018664">
                  <a:moveTo>
                    <a:pt x="1152361" y="0"/>
                  </a:moveTo>
                  <a:lnTo>
                    <a:pt x="1111617" y="0"/>
                  </a:lnTo>
                  <a:lnTo>
                    <a:pt x="2015403" y="904682"/>
                  </a:lnTo>
                  <a:lnTo>
                    <a:pt x="2015403" y="863897"/>
                  </a:lnTo>
                  <a:lnTo>
                    <a:pt x="2016530" y="863897"/>
                  </a:lnTo>
                  <a:lnTo>
                    <a:pt x="1152361" y="0"/>
                  </a:lnTo>
                  <a:close/>
                </a:path>
                <a:path w="2016760" h="2018664">
                  <a:moveTo>
                    <a:pt x="1238167" y="0"/>
                  </a:moveTo>
                  <a:lnTo>
                    <a:pt x="1197517" y="0"/>
                  </a:lnTo>
                  <a:lnTo>
                    <a:pt x="2015403" y="818696"/>
                  </a:lnTo>
                  <a:lnTo>
                    <a:pt x="2015403" y="778005"/>
                  </a:lnTo>
                  <a:lnTo>
                    <a:pt x="2016530" y="778005"/>
                  </a:lnTo>
                  <a:lnTo>
                    <a:pt x="1238167" y="0"/>
                  </a:lnTo>
                  <a:close/>
                </a:path>
                <a:path w="2016760" h="2018664">
                  <a:moveTo>
                    <a:pt x="1324068" y="0"/>
                  </a:moveTo>
                  <a:lnTo>
                    <a:pt x="1283324" y="0"/>
                  </a:lnTo>
                  <a:lnTo>
                    <a:pt x="2016530" y="733932"/>
                  </a:lnTo>
                  <a:lnTo>
                    <a:pt x="2016530" y="693147"/>
                  </a:lnTo>
                  <a:lnTo>
                    <a:pt x="1324068" y="0"/>
                  </a:lnTo>
                  <a:close/>
                </a:path>
                <a:path w="2016760" h="2018664">
                  <a:moveTo>
                    <a:pt x="1409875" y="0"/>
                  </a:moveTo>
                  <a:lnTo>
                    <a:pt x="1369224" y="0"/>
                  </a:lnTo>
                  <a:lnTo>
                    <a:pt x="2016530" y="647946"/>
                  </a:lnTo>
                  <a:lnTo>
                    <a:pt x="2016530" y="607256"/>
                  </a:lnTo>
                  <a:lnTo>
                    <a:pt x="1409875" y="0"/>
                  </a:lnTo>
                  <a:close/>
                </a:path>
                <a:path w="2016760" h="2018664">
                  <a:moveTo>
                    <a:pt x="1494649" y="0"/>
                  </a:moveTo>
                  <a:lnTo>
                    <a:pt x="1453905" y="0"/>
                  </a:lnTo>
                  <a:lnTo>
                    <a:pt x="2015403" y="561961"/>
                  </a:lnTo>
                  <a:lnTo>
                    <a:pt x="2015403" y="521270"/>
                  </a:lnTo>
                  <a:lnTo>
                    <a:pt x="2016530" y="521270"/>
                  </a:lnTo>
                  <a:lnTo>
                    <a:pt x="1494649" y="0"/>
                  </a:lnTo>
                  <a:close/>
                </a:path>
                <a:path w="2016760" h="2018664">
                  <a:moveTo>
                    <a:pt x="1580455" y="0"/>
                  </a:moveTo>
                  <a:lnTo>
                    <a:pt x="1539805" y="0"/>
                  </a:lnTo>
                  <a:lnTo>
                    <a:pt x="2016530" y="476069"/>
                  </a:lnTo>
                  <a:lnTo>
                    <a:pt x="2016530" y="436506"/>
                  </a:lnTo>
                  <a:lnTo>
                    <a:pt x="1580455" y="0"/>
                  </a:lnTo>
                  <a:close/>
                </a:path>
                <a:path w="2016760" h="2018664">
                  <a:moveTo>
                    <a:pt x="1666356" y="0"/>
                  </a:moveTo>
                  <a:lnTo>
                    <a:pt x="1625706" y="0"/>
                  </a:lnTo>
                  <a:lnTo>
                    <a:pt x="2016530" y="391211"/>
                  </a:lnTo>
                  <a:lnTo>
                    <a:pt x="2016530" y="350520"/>
                  </a:lnTo>
                  <a:lnTo>
                    <a:pt x="1666356" y="0"/>
                  </a:lnTo>
                  <a:close/>
                </a:path>
                <a:path w="2016760" h="2018664">
                  <a:moveTo>
                    <a:pt x="1752162" y="0"/>
                  </a:moveTo>
                  <a:lnTo>
                    <a:pt x="1711512" y="0"/>
                  </a:lnTo>
                  <a:lnTo>
                    <a:pt x="2016530" y="305319"/>
                  </a:lnTo>
                  <a:lnTo>
                    <a:pt x="2016530" y="264629"/>
                  </a:lnTo>
                  <a:lnTo>
                    <a:pt x="1752162" y="0"/>
                  </a:lnTo>
                  <a:close/>
                </a:path>
                <a:path w="2016760" h="2018664">
                  <a:moveTo>
                    <a:pt x="1836936" y="0"/>
                  </a:moveTo>
                  <a:lnTo>
                    <a:pt x="1796286" y="0"/>
                  </a:lnTo>
                  <a:lnTo>
                    <a:pt x="2015403" y="219333"/>
                  </a:lnTo>
                  <a:lnTo>
                    <a:pt x="2015403" y="178643"/>
                  </a:lnTo>
                  <a:lnTo>
                    <a:pt x="2016530" y="178643"/>
                  </a:lnTo>
                  <a:lnTo>
                    <a:pt x="1836936" y="0"/>
                  </a:lnTo>
                  <a:close/>
                </a:path>
                <a:path w="2016760" h="2018664">
                  <a:moveTo>
                    <a:pt x="1922743" y="0"/>
                  </a:moveTo>
                  <a:lnTo>
                    <a:pt x="1882093" y="0"/>
                  </a:lnTo>
                  <a:lnTo>
                    <a:pt x="2016530" y="134569"/>
                  </a:lnTo>
                  <a:lnTo>
                    <a:pt x="2016530" y="93785"/>
                  </a:lnTo>
                  <a:lnTo>
                    <a:pt x="1922743" y="0"/>
                  </a:lnTo>
                  <a:close/>
                </a:path>
                <a:path w="2016760" h="2018664">
                  <a:moveTo>
                    <a:pt x="2008644" y="0"/>
                  </a:moveTo>
                  <a:lnTo>
                    <a:pt x="1967993" y="0"/>
                  </a:lnTo>
                  <a:lnTo>
                    <a:pt x="2016530" y="48584"/>
                  </a:lnTo>
                  <a:lnTo>
                    <a:pt x="2016530" y="7893"/>
                  </a:lnTo>
                  <a:lnTo>
                    <a:pt x="2008644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058411" y="4059935"/>
              <a:ext cx="2030095" cy="2030095"/>
            </a:xfrm>
            <a:custGeom>
              <a:avLst/>
              <a:gdLst/>
              <a:ahLst/>
              <a:cxnLst/>
              <a:rect l="l" t="t" r="r" b="b"/>
              <a:pathLst>
                <a:path w="2030095" h="2030095">
                  <a:moveTo>
                    <a:pt x="0" y="0"/>
                  </a:moveTo>
                  <a:lnTo>
                    <a:pt x="0" y="2029968"/>
                  </a:lnTo>
                  <a:lnTo>
                    <a:pt x="2029967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077063" y="4067936"/>
              <a:ext cx="2018664" cy="2016760"/>
            </a:xfrm>
            <a:custGeom>
              <a:avLst/>
              <a:gdLst/>
              <a:ahLst/>
              <a:cxnLst/>
              <a:rect l="l" t="t" r="r" b="b"/>
              <a:pathLst>
                <a:path w="2018664" h="2016760">
                  <a:moveTo>
                    <a:pt x="2018520" y="40670"/>
                  </a:moveTo>
                  <a:lnTo>
                    <a:pt x="2018520" y="0"/>
                  </a:lnTo>
                  <a:lnTo>
                    <a:pt x="0" y="2016530"/>
                  </a:lnTo>
                  <a:lnTo>
                    <a:pt x="40710" y="2016530"/>
                  </a:lnTo>
                  <a:lnTo>
                    <a:pt x="2018520" y="40670"/>
                  </a:lnTo>
                  <a:close/>
                </a:path>
                <a:path w="2018664" h="2016760">
                  <a:moveTo>
                    <a:pt x="2018520" y="126530"/>
                  </a:moveTo>
                  <a:lnTo>
                    <a:pt x="2018520" y="85858"/>
                  </a:lnTo>
                  <a:lnTo>
                    <a:pt x="85943" y="2016530"/>
                  </a:lnTo>
                  <a:lnTo>
                    <a:pt x="126656" y="2016530"/>
                  </a:lnTo>
                  <a:lnTo>
                    <a:pt x="2018520" y="126530"/>
                  </a:lnTo>
                  <a:close/>
                </a:path>
                <a:path w="2018664" h="2016760">
                  <a:moveTo>
                    <a:pt x="2018520" y="211257"/>
                  </a:moveTo>
                  <a:lnTo>
                    <a:pt x="2018520" y="170588"/>
                  </a:lnTo>
                  <a:lnTo>
                    <a:pt x="171886" y="2015403"/>
                  </a:lnTo>
                  <a:lnTo>
                    <a:pt x="212595" y="2015403"/>
                  </a:lnTo>
                  <a:lnTo>
                    <a:pt x="212595" y="2016530"/>
                  </a:lnTo>
                  <a:lnTo>
                    <a:pt x="2018520" y="211257"/>
                  </a:lnTo>
                  <a:close/>
                </a:path>
                <a:path w="2018664" h="2016760">
                  <a:moveTo>
                    <a:pt x="2018520" y="297120"/>
                  </a:moveTo>
                  <a:lnTo>
                    <a:pt x="2018520" y="256442"/>
                  </a:lnTo>
                  <a:lnTo>
                    <a:pt x="257834" y="2015403"/>
                  </a:lnTo>
                  <a:lnTo>
                    <a:pt x="298543" y="2015403"/>
                  </a:lnTo>
                  <a:lnTo>
                    <a:pt x="298543" y="2016530"/>
                  </a:lnTo>
                  <a:lnTo>
                    <a:pt x="2018520" y="297120"/>
                  </a:lnTo>
                  <a:close/>
                </a:path>
                <a:path w="2018664" h="2016760">
                  <a:moveTo>
                    <a:pt x="2018520" y="382974"/>
                  </a:moveTo>
                  <a:lnTo>
                    <a:pt x="2018520" y="342305"/>
                  </a:lnTo>
                  <a:lnTo>
                    <a:pt x="342645" y="2016530"/>
                  </a:lnTo>
                  <a:lnTo>
                    <a:pt x="383354" y="2016530"/>
                  </a:lnTo>
                  <a:lnTo>
                    <a:pt x="2018520" y="382974"/>
                  </a:lnTo>
                  <a:close/>
                </a:path>
                <a:path w="2018664" h="2016760">
                  <a:moveTo>
                    <a:pt x="2018520" y="468837"/>
                  </a:moveTo>
                  <a:lnTo>
                    <a:pt x="2018520" y="428168"/>
                  </a:lnTo>
                  <a:lnTo>
                    <a:pt x="428583" y="2016530"/>
                  </a:lnTo>
                  <a:lnTo>
                    <a:pt x="469302" y="2016530"/>
                  </a:lnTo>
                  <a:lnTo>
                    <a:pt x="2018520" y="468837"/>
                  </a:lnTo>
                  <a:close/>
                </a:path>
                <a:path w="2018664" h="2016760">
                  <a:moveTo>
                    <a:pt x="2018520" y="553564"/>
                  </a:moveTo>
                  <a:lnTo>
                    <a:pt x="2018520" y="512895"/>
                  </a:lnTo>
                  <a:lnTo>
                    <a:pt x="514531" y="2015403"/>
                  </a:lnTo>
                  <a:lnTo>
                    <a:pt x="555241" y="2015403"/>
                  </a:lnTo>
                  <a:lnTo>
                    <a:pt x="555241" y="2016530"/>
                  </a:lnTo>
                  <a:lnTo>
                    <a:pt x="2018520" y="553564"/>
                  </a:lnTo>
                  <a:close/>
                </a:path>
                <a:path w="2018664" h="2016760">
                  <a:moveTo>
                    <a:pt x="2018520" y="639417"/>
                  </a:moveTo>
                  <a:lnTo>
                    <a:pt x="2018520" y="598748"/>
                  </a:lnTo>
                  <a:lnTo>
                    <a:pt x="599342" y="2016530"/>
                  </a:lnTo>
                  <a:lnTo>
                    <a:pt x="640052" y="2016530"/>
                  </a:lnTo>
                  <a:lnTo>
                    <a:pt x="2018520" y="639417"/>
                  </a:lnTo>
                  <a:close/>
                </a:path>
                <a:path w="2018664" h="2016760">
                  <a:moveTo>
                    <a:pt x="2018520" y="725280"/>
                  </a:moveTo>
                  <a:lnTo>
                    <a:pt x="2018520" y="684611"/>
                  </a:lnTo>
                  <a:lnTo>
                    <a:pt x="685291" y="2016530"/>
                  </a:lnTo>
                  <a:lnTo>
                    <a:pt x="726000" y="2016530"/>
                  </a:lnTo>
                  <a:lnTo>
                    <a:pt x="2018520" y="725280"/>
                  </a:lnTo>
                  <a:close/>
                </a:path>
                <a:path w="2018664" h="2016760">
                  <a:moveTo>
                    <a:pt x="2018520" y="811143"/>
                  </a:moveTo>
                  <a:lnTo>
                    <a:pt x="2018520" y="770465"/>
                  </a:lnTo>
                  <a:lnTo>
                    <a:pt x="771229" y="2016530"/>
                  </a:lnTo>
                  <a:lnTo>
                    <a:pt x="811939" y="2016530"/>
                  </a:lnTo>
                  <a:lnTo>
                    <a:pt x="2018520" y="811143"/>
                  </a:lnTo>
                  <a:close/>
                </a:path>
                <a:path w="2018664" h="2016760">
                  <a:moveTo>
                    <a:pt x="2018520" y="895870"/>
                  </a:moveTo>
                  <a:lnTo>
                    <a:pt x="2018520" y="855201"/>
                  </a:lnTo>
                  <a:lnTo>
                    <a:pt x="857177" y="2015403"/>
                  </a:lnTo>
                  <a:lnTo>
                    <a:pt x="897887" y="2015403"/>
                  </a:lnTo>
                  <a:lnTo>
                    <a:pt x="897887" y="2016530"/>
                  </a:lnTo>
                  <a:lnTo>
                    <a:pt x="2018520" y="895870"/>
                  </a:lnTo>
                  <a:close/>
                </a:path>
                <a:path w="2018664" h="2016760">
                  <a:moveTo>
                    <a:pt x="2018520" y="981686"/>
                  </a:moveTo>
                  <a:lnTo>
                    <a:pt x="2018520" y="941036"/>
                  </a:lnTo>
                  <a:lnTo>
                    <a:pt x="941960" y="2016530"/>
                  </a:lnTo>
                  <a:lnTo>
                    <a:pt x="982745" y="2016530"/>
                  </a:lnTo>
                  <a:lnTo>
                    <a:pt x="2018520" y="981686"/>
                  </a:lnTo>
                  <a:close/>
                </a:path>
                <a:path w="2018664" h="2016760">
                  <a:moveTo>
                    <a:pt x="2018520" y="1067587"/>
                  </a:moveTo>
                  <a:lnTo>
                    <a:pt x="2018520" y="1026937"/>
                  </a:lnTo>
                  <a:lnTo>
                    <a:pt x="1027946" y="2016530"/>
                  </a:lnTo>
                  <a:lnTo>
                    <a:pt x="1068636" y="2016530"/>
                  </a:lnTo>
                  <a:lnTo>
                    <a:pt x="2018520" y="1067587"/>
                  </a:lnTo>
                  <a:close/>
                </a:path>
                <a:path w="2018664" h="2016760">
                  <a:moveTo>
                    <a:pt x="2018520" y="1152361"/>
                  </a:moveTo>
                  <a:lnTo>
                    <a:pt x="2018520" y="1111617"/>
                  </a:lnTo>
                  <a:lnTo>
                    <a:pt x="1113838" y="2015403"/>
                  </a:lnTo>
                  <a:lnTo>
                    <a:pt x="1154622" y="2015403"/>
                  </a:lnTo>
                  <a:lnTo>
                    <a:pt x="1154622" y="2016530"/>
                  </a:lnTo>
                  <a:lnTo>
                    <a:pt x="2018520" y="1152361"/>
                  </a:lnTo>
                  <a:close/>
                </a:path>
                <a:path w="2018664" h="2016760">
                  <a:moveTo>
                    <a:pt x="2018520" y="1238167"/>
                  </a:moveTo>
                  <a:lnTo>
                    <a:pt x="2018520" y="1197517"/>
                  </a:lnTo>
                  <a:lnTo>
                    <a:pt x="1199823" y="2015403"/>
                  </a:lnTo>
                  <a:lnTo>
                    <a:pt x="1240514" y="2015403"/>
                  </a:lnTo>
                  <a:lnTo>
                    <a:pt x="1240514" y="2016530"/>
                  </a:lnTo>
                  <a:lnTo>
                    <a:pt x="2018520" y="1238167"/>
                  </a:lnTo>
                  <a:close/>
                </a:path>
                <a:path w="2018664" h="2016760">
                  <a:moveTo>
                    <a:pt x="2018520" y="1324068"/>
                  </a:moveTo>
                  <a:lnTo>
                    <a:pt x="2018520" y="1283324"/>
                  </a:lnTo>
                  <a:lnTo>
                    <a:pt x="1284587" y="2016530"/>
                  </a:lnTo>
                  <a:lnTo>
                    <a:pt x="1325372" y="2016530"/>
                  </a:lnTo>
                  <a:lnTo>
                    <a:pt x="2018520" y="1324068"/>
                  </a:lnTo>
                  <a:close/>
                </a:path>
                <a:path w="2018664" h="2016760">
                  <a:moveTo>
                    <a:pt x="2018520" y="1409875"/>
                  </a:moveTo>
                  <a:lnTo>
                    <a:pt x="2018520" y="1369224"/>
                  </a:lnTo>
                  <a:lnTo>
                    <a:pt x="1370573" y="2016530"/>
                  </a:lnTo>
                  <a:lnTo>
                    <a:pt x="1411263" y="2016530"/>
                  </a:lnTo>
                  <a:lnTo>
                    <a:pt x="2018520" y="1409875"/>
                  </a:lnTo>
                  <a:close/>
                </a:path>
                <a:path w="2018664" h="2016760">
                  <a:moveTo>
                    <a:pt x="2018520" y="1494649"/>
                  </a:moveTo>
                  <a:lnTo>
                    <a:pt x="2018520" y="1453905"/>
                  </a:lnTo>
                  <a:lnTo>
                    <a:pt x="1456559" y="2015403"/>
                  </a:lnTo>
                  <a:lnTo>
                    <a:pt x="1497249" y="2015403"/>
                  </a:lnTo>
                  <a:lnTo>
                    <a:pt x="1497249" y="2016530"/>
                  </a:lnTo>
                  <a:lnTo>
                    <a:pt x="2018520" y="1494649"/>
                  </a:lnTo>
                  <a:close/>
                </a:path>
                <a:path w="2018664" h="2016760">
                  <a:moveTo>
                    <a:pt x="2018520" y="1580455"/>
                  </a:moveTo>
                  <a:lnTo>
                    <a:pt x="2018520" y="1539805"/>
                  </a:lnTo>
                  <a:lnTo>
                    <a:pt x="1542450" y="2016530"/>
                  </a:lnTo>
                  <a:lnTo>
                    <a:pt x="1582013" y="2016530"/>
                  </a:lnTo>
                  <a:lnTo>
                    <a:pt x="2018520" y="1580455"/>
                  </a:lnTo>
                  <a:close/>
                </a:path>
                <a:path w="2018664" h="2016760">
                  <a:moveTo>
                    <a:pt x="2018520" y="1666356"/>
                  </a:moveTo>
                  <a:lnTo>
                    <a:pt x="2018520" y="1625706"/>
                  </a:lnTo>
                  <a:lnTo>
                    <a:pt x="1627308" y="2016530"/>
                  </a:lnTo>
                  <a:lnTo>
                    <a:pt x="1667999" y="2016530"/>
                  </a:lnTo>
                  <a:lnTo>
                    <a:pt x="2018520" y="1666356"/>
                  </a:lnTo>
                  <a:close/>
                </a:path>
                <a:path w="2018664" h="2016760">
                  <a:moveTo>
                    <a:pt x="2018520" y="1752162"/>
                  </a:moveTo>
                  <a:lnTo>
                    <a:pt x="2018520" y="1711512"/>
                  </a:lnTo>
                  <a:lnTo>
                    <a:pt x="1713200" y="2016530"/>
                  </a:lnTo>
                  <a:lnTo>
                    <a:pt x="1753891" y="2016530"/>
                  </a:lnTo>
                  <a:lnTo>
                    <a:pt x="2018520" y="1752162"/>
                  </a:lnTo>
                  <a:close/>
                </a:path>
                <a:path w="2018664" h="2016760">
                  <a:moveTo>
                    <a:pt x="2018520" y="1836936"/>
                  </a:moveTo>
                  <a:lnTo>
                    <a:pt x="2018520" y="1796286"/>
                  </a:lnTo>
                  <a:lnTo>
                    <a:pt x="1799186" y="2015403"/>
                  </a:lnTo>
                  <a:lnTo>
                    <a:pt x="1839876" y="2015403"/>
                  </a:lnTo>
                  <a:lnTo>
                    <a:pt x="1839876" y="2016530"/>
                  </a:lnTo>
                  <a:lnTo>
                    <a:pt x="2018520" y="1836936"/>
                  </a:lnTo>
                  <a:close/>
                </a:path>
                <a:path w="2018664" h="2016760">
                  <a:moveTo>
                    <a:pt x="2018520" y="1922743"/>
                  </a:moveTo>
                  <a:lnTo>
                    <a:pt x="2018520" y="1882093"/>
                  </a:lnTo>
                  <a:lnTo>
                    <a:pt x="1883950" y="2016530"/>
                  </a:lnTo>
                  <a:lnTo>
                    <a:pt x="1924734" y="2016530"/>
                  </a:lnTo>
                  <a:lnTo>
                    <a:pt x="2018520" y="1922743"/>
                  </a:lnTo>
                  <a:close/>
                </a:path>
                <a:path w="2018664" h="2016760">
                  <a:moveTo>
                    <a:pt x="2018520" y="2008644"/>
                  </a:moveTo>
                  <a:lnTo>
                    <a:pt x="2018520" y="1967993"/>
                  </a:lnTo>
                  <a:lnTo>
                    <a:pt x="1969935" y="2016530"/>
                  </a:lnTo>
                  <a:lnTo>
                    <a:pt x="2010626" y="2016530"/>
                  </a:lnTo>
                  <a:lnTo>
                    <a:pt x="2018520" y="2008644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31491" y="3063239"/>
              <a:ext cx="2019300" cy="99974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601" y="4825237"/>
              <a:ext cx="2037334" cy="203276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058411" y="6089903"/>
              <a:ext cx="2049780" cy="768350"/>
            </a:xfrm>
            <a:custGeom>
              <a:avLst/>
              <a:gdLst/>
              <a:ahLst/>
              <a:cxnLst/>
              <a:rect l="l" t="t" r="r" b="b"/>
              <a:pathLst>
                <a:path w="2049779" h="768350">
                  <a:moveTo>
                    <a:pt x="2049780" y="0"/>
                  </a:moveTo>
                  <a:lnTo>
                    <a:pt x="0" y="0"/>
                  </a:lnTo>
                  <a:lnTo>
                    <a:pt x="0" y="768096"/>
                  </a:lnTo>
                  <a:lnTo>
                    <a:pt x="2049780" y="768096"/>
                  </a:lnTo>
                  <a:lnTo>
                    <a:pt x="2049780" y="0"/>
                  </a:lnTo>
                  <a:close/>
                </a:path>
              </a:pathLst>
            </a:custGeom>
            <a:solidFill>
              <a:srgbClr val="8AC1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868923" y="1859279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19">
                  <a:moveTo>
                    <a:pt x="137160" y="0"/>
                  </a:moveTo>
                  <a:lnTo>
                    <a:pt x="93829" y="6998"/>
                  </a:lnTo>
                  <a:lnTo>
                    <a:pt x="56180" y="26481"/>
                  </a:lnTo>
                  <a:lnTo>
                    <a:pt x="26481" y="56180"/>
                  </a:lnTo>
                  <a:lnTo>
                    <a:pt x="6998" y="93829"/>
                  </a:lnTo>
                  <a:lnTo>
                    <a:pt x="0" y="137160"/>
                  </a:lnTo>
                  <a:lnTo>
                    <a:pt x="6998" y="180490"/>
                  </a:lnTo>
                  <a:lnTo>
                    <a:pt x="26481" y="218139"/>
                  </a:lnTo>
                  <a:lnTo>
                    <a:pt x="56180" y="247838"/>
                  </a:lnTo>
                  <a:lnTo>
                    <a:pt x="93829" y="267321"/>
                  </a:lnTo>
                  <a:lnTo>
                    <a:pt x="137160" y="274320"/>
                  </a:lnTo>
                  <a:lnTo>
                    <a:pt x="180490" y="267321"/>
                  </a:lnTo>
                  <a:lnTo>
                    <a:pt x="218139" y="247838"/>
                  </a:lnTo>
                  <a:lnTo>
                    <a:pt x="247838" y="218139"/>
                  </a:lnTo>
                  <a:lnTo>
                    <a:pt x="267321" y="180490"/>
                  </a:lnTo>
                  <a:lnTo>
                    <a:pt x="274320" y="137160"/>
                  </a:lnTo>
                  <a:lnTo>
                    <a:pt x="267321" y="93829"/>
                  </a:lnTo>
                  <a:lnTo>
                    <a:pt x="247838" y="56180"/>
                  </a:lnTo>
                  <a:lnTo>
                    <a:pt x="218139" y="26481"/>
                  </a:lnTo>
                  <a:lnTo>
                    <a:pt x="180490" y="6998"/>
                  </a:lnTo>
                  <a:lnTo>
                    <a:pt x="137160" y="0"/>
                  </a:lnTo>
                  <a:close/>
                </a:path>
              </a:pathLst>
            </a:custGeom>
            <a:solidFill>
              <a:srgbClr val="445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1" y="1992629"/>
              <a:ext cx="5932170" cy="34290"/>
            </a:xfrm>
            <a:custGeom>
              <a:avLst/>
              <a:gdLst/>
              <a:ahLst/>
              <a:cxnLst/>
              <a:rect l="l" t="t" r="r" b="b"/>
              <a:pathLst>
                <a:path w="5932170" h="34289">
                  <a:moveTo>
                    <a:pt x="0" y="33909"/>
                  </a:moveTo>
                  <a:lnTo>
                    <a:pt x="5931789" y="0"/>
                  </a:lnTo>
                </a:path>
              </a:pathLst>
            </a:custGeom>
            <a:ln w="50799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7758176" y="1738960"/>
            <a:ext cx="4279265" cy="156273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 indent="856615" algn="r">
              <a:lnSpc>
                <a:spcPts val="3890"/>
              </a:lnSpc>
              <a:spcBef>
                <a:spcPts val="590"/>
              </a:spcBef>
            </a:pPr>
            <a:r>
              <a:rPr sz="3600" u="none" spc="-45" dirty="0">
                <a:latin typeface="Calibri Light"/>
                <a:cs typeface="Calibri Light"/>
              </a:rPr>
              <a:t>NOVO</a:t>
            </a:r>
            <a:r>
              <a:rPr sz="3600" u="none" spc="-150" dirty="0">
                <a:latin typeface="Calibri Light"/>
                <a:cs typeface="Calibri Light"/>
              </a:rPr>
              <a:t> </a:t>
            </a:r>
            <a:r>
              <a:rPr sz="3600" u="none" spc="-20" dirty="0">
                <a:latin typeface="Calibri Light"/>
                <a:cs typeface="Calibri Light"/>
              </a:rPr>
              <a:t>SISTEMA</a:t>
            </a:r>
            <a:r>
              <a:rPr sz="3600" u="none" spc="-150" dirty="0">
                <a:latin typeface="Calibri Light"/>
                <a:cs typeface="Calibri Light"/>
              </a:rPr>
              <a:t> </a:t>
            </a:r>
            <a:r>
              <a:rPr sz="3600" u="none" spc="-25" dirty="0">
                <a:latin typeface="Calibri Light"/>
                <a:cs typeface="Calibri Light"/>
              </a:rPr>
              <a:t>DE </a:t>
            </a:r>
            <a:r>
              <a:rPr sz="3600" u="none" spc="-70" dirty="0">
                <a:latin typeface="Calibri Light"/>
                <a:cs typeface="Calibri Light"/>
              </a:rPr>
              <a:t>PRESTAÇÃO</a:t>
            </a:r>
            <a:r>
              <a:rPr sz="3600" u="none" spc="-135" dirty="0">
                <a:latin typeface="Calibri Light"/>
                <a:cs typeface="Calibri Light"/>
              </a:rPr>
              <a:t> </a:t>
            </a:r>
            <a:r>
              <a:rPr sz="3600" u="none" dirty="0">
                <a:latin typeface="Calibri Light"/>
                <a:cs typeface="Calibri Light"/>
              </a:rPr>
              <a:t>DE</a:t>
            </a:r>
            <a:r>
              <a:rPr sz="3600" u="none" spc="-110" dirty="0">
                <a:latin typeface="Calibri Light"/>
                <a:cs typeface="Calibri Light"/>
              </a:rPr>
              <a:t> </a:t>
            </a:r>
            <a:r>
              <a:rPr sz="3600" u="none" spc="-75" dirty="0">
                <a:latin typeface="Calibri Light"/>
                <a:cs typeface="Calibri Light"/>
              </a:rPr>
              <a:t>CONTAS</a:t>
            </a:r>
            <a:endParaRPr sz="3600" dirty="0">
              <a:latin typeface="Calibri Light"/>
              <a:cs typeface="Calibri Light"/>
            </a:endParaRPr>
          </a:p>
          <a:p>
            <a:pPr marR="6985" algn="r">
              <a:lnSpc>
                <a:spcPts val="3829"/>
              </a:lnSpc>
            </a:pPr>
            <a:r>
              <a:rPr sz="3600" u="none" spc="-10" dirty="0">
                <a:latin typeface="Calibri Light"/>
                <a:cs typeface="Calibri Light"/>
              </a:rPr>
              <a:t>(AGILIZASUAS)</a:t>
            </a:r>
            <a:endParaRPr sz="3600" dirty="0">
              <a:latin typeface="Calibri Light"/>
              <a:cs typeface="Calibri 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20659" y="3431870"/>
            <a:ext cx="421513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7305" algn="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Conceitos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básicos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passo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passo </a:t>
            </a:r>
            <a:r>
              <a:rPr sz="2400" dirty="0">
                <a:latin typeface="Calibri"/>
                <a:cs typeface="Calibri"/>
              </a:rPr>
              <a:t>resumido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do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novo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Sistema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de </a:t>
            </a:r>
            <a:r>
              <a:rPr sz="2400" spc="-10" dirty="0">
                <a:latin typeface="Calibri"/>
                <a:cs typeface="Calibri"/>
              </a:rPr>
              <a:t>Prestação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Contas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(AgilizaSUAS)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6082284" y="0"/>
            <a:ext cx="6109970" cy="1510665"/>
            <a:chOff x="6082284" y="0"/>
            <a:chExt cx="6109970" cy="1510665"/>
          </a:xfrm>
        </p:grpSpPr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91572" y="0"/>
              <a:ext cx="1900427" cy="15102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82284" y="36576"/>
              <a:ext cx="4762500" cy="10927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0B816F-6372-89F2-E948-BDBB7EEF8D3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71631" y="2218418"/>
            <a:ext cx="11648737" cy="463958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98624F8-94A0-87FA-E1E6-5704269C197E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</p:spTree>
    <p:extLst>
      <p:ext uri="{BB962C8B-B14F-4D97-AF65-F5344CB8AC3E}">
        <p14:creationId xmlns:p14="http://schemas.microsoft.com/office/powerpoint/2010/main" val="19508293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7C47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177016" y="2837688"/>
            <a:ext cx="1015365" cy="4020820"/>
            <a:chOff x="11177016" y="2837688"/>
            <a:chExt cx="1015365" cy="4020820"/>
          </a:xfrm>
        </p:grpSpPr>
        <p:sp>
          <p:nvSpPr>
            <p:cNvPr id="4" name="object 4"/>
            <p:cNvSpPr/>
            <p:nvPr/>
          </p:nvSpPr>
          <p:spPr>
            <a:xfrm>
              <a:off x="11177016" y="4858511"/>
              <a:ext cx="1015365" cy="1999614"/>
            </a:xfrm>
            <a:custGeom>
              <a:avLst/>
              <a:gdLst/>
              <a:ahLst/>
              <a:cxnLst/>
              <a:rect l="l" t="t" r="r" b="b"/>
              <a:pathLst>
                <a:path w="1015365" h="1999615">
                  <a:moveTo>
                    <a:pt x="1014983" y="0"/>
                  </a:moveTo>
                  <a:lnTo>
                    <a:pt x="0" y="0"/>
                  </a:lnTo>
                  <a:lnTo>
                    <a:pt x="0" y="1999485"/>
                  </a:lnTo>
                  <a:lnTo>
                    <a:pt x="1014983" y="1999485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77016" y="2837688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3" y="2029968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F09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177016" y="0"/>
            <a:ext cx="1015365" cy="2839720"/>
            <a:chOff x="11177016" y="0"/>
            <a:chExt cx="1015365" cy="2839720"/>
          </a:xfrm>
        </p:grpSpPr>
        <p:sp>
          <p:nvSpPr>
            <p:cNvPr id="7" name="object 7"/>
            <p:cNvSpPr/>
            <p:nvPr/>
          </p:nvSpPr>
          <p:spPr>
            <a:xfrm>
              <a:off x="11177016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3" y="2029967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36A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80064" y="96011"/>
              <a:ext cx="905255" cy="18288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177016" y="2026920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3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3" y="812291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1277600" y="2953511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33" y="1267"/>
                </a:lnTo>
                <a:lnTo>
                  <a:pt x="816796" y="5028"/>
                </a:lnTo>
                <a:lnTo>
                  <a:pt x="769682" y="11219"/>
                </a:lnTo>
                <a:lnTo>
                  <a:pt x="723353" y="19776"/>
                </a:lnTo>
                <a:lnTo>
                  <a:pt x="677873" y="30637"/>
                </a:lnTo>
                <a:lnTo>
                  <a:pt x="633305" y="43738"/>
                </a:lnTo>
                <a:lnTo>
                  <a:pt x="589712" y="59016"/>
                </a:lnTo>
                <a:lnTo>
                  <a:pt x="547156" y="76408"/>
                </a:lnTo>
                <a:lnTo>
                  <a:pt x="505702" y="95851"/>
                </a:lnTo>
                <a:lnTo>
                  <a:pt x="465412" y="117281"/>
                </a:lnTo>
                <a:lnTo>
                  <a:pt x="426349" y="140635"/>
                </a:lnTo>
                <a:lnTo>
                  <a:pt x="388576" y="165849"/>
                </a:lnTo>
                <a:lnTo>
                  <a:pt x="352157" y="192862"/>
                </a:lnTo>
                <a:lnTo>
                  <a:pt x="317155" y="221609"/>
                </a:lnTo>
                <a:lnTo>
                  <a:pt x="283632" y="252027"/>
                </a:lnTo>
                <a:lnTo>
                  <a:pt x="251652" y="284053"/>
                </a:lnTo>
                <a:lnTo>
                  <a:pt x="221279" y="317623"/>
                </a:lnTo>
                <a:lnTo>
                  <a:pt x="192574" y="352675"/>
                </a:lnTo>
                <a:lnTo>
                  <a:pt x="165601" y="389146"/>
                </a:lnTo>
                <a:lnTo>
                  <a:pt x="140423" y="426971"/>
                </a:lnTo>
                <a:lnTo>
                  <a:pt x="117104" y="466088"/>
                </a:lnTo>
                <a:lnTo>
                  <a:pt x="95706" y="506434"/>
                </a:lnTo>
                <a:lnTo>
                  <a:pt x="76292" y="547945"/>
                </a:lnTo>
                <a:lnTo>
                  <a:pt x="58927" y="590559"/>
                </a:lnTo>
                <a:lnTo>
                  <a:pt x="43671" y="634211"/>
                </a:lnTo>
                <a:lnTo>
                  <a:pt x="30590" y="678839"/>
                </a:lnTo>
                <a:lnTo>
                  <a:pt x="19746" y="724379"/>
                </a:lnTo>
                <a:lnTo>
                  <a:pt x="11201" y="770768"/>
                </a:lnTo>
                <a:lnTo>
                  <a:pt x="5020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0" y="1010855"/>
                </a:lnTo>
                <a:lnTo>
                  <a:pt x="11201" y="1058031"/>
                </a:lnTo>
                <a:lnTo>
                  <a:pt x="19746" y="1104420"/>
                </a:lnTo>
                <a:lnTo>
                  <a:pt x="30590" y="1149960"/>
                </a:lnTo>
                <a:lnTo>
                  <a:pt x="43671" y="1194588"/>
                </a:lnTo>
                <a:lnTo>
                  <a:pt x="58927" y="1238240"/>
                </a:lnTo>
                <a:lnTo>
                  <a:pt x="76292" y="1280854"/>
                </a:lnTo>
                <a:lnTo>
                  <a:pt x="95706" y="1322365"/>
                </a:lnTo>
                <a:lnTo>
                  <a:pt x="117104" y="1362711"/>
                </a:lnTo>
                <a:lnTo>
                  <a:pt x="140423" y="1401828"/>
                </a:lnTo>
                <a:lnTo>
                  <a:pt x="165601" y="1439653"/>
                </a:lnTo>
                <a:lnTo>
                  <a:pt x="192574" y="1476124"/>
                </a:lnTo>
                <a:lnTo>
                  <a:pt x="221279" y="1511176"/>
                </a:lnTo>
                <a:lnTo>
                  <a:pt x="251652" y="1544746"/>
                </a:lnTo>
                <a:lnTo>
                  <a:pt x="283632" y="1576772"/>
                </a:lnTo>
                <a:lnTo>
                  <a:pt x="317155" y="1607190"/>
                </a:lnTo>
                <a:lnTo>
                  <a:pt x="352157" y="1635937"/>
                </a:lnTo>
                <a:lnTo>
                  <a:pt x="388576" y="1662950"/>
                </a:lnTo>
                <a:lnTo>
                  <a:pt x="426349" y="1688164"/>
                </a:lnTo>
                <a:lnTo>
                  <a:pt x="465412" y="1711518"/>
                </a:lnTo>
                <a:lnTo>
                  <a:pt x="505702" y="1732948"/>
                </a:lnTo>
                <a:lnTo>
                  <a:pt x="547156" y="1752391"/>
                </a:lnTo>
                <a:lnTo>
                  <a:pt x="589712" y="1769783"/>
                </a:lnTo>
                <a:lnTo>
                  <a:pt x="633305" y="1785061"/>
                </a:lnTo>
                <a:lnTo>
                  <a:pt x="677873" y="1798162"/>
                </a:lnTo>
                <a:lnTo>
                  <a:pt x="723353" y="1809023"/>
                </a:lnTo>
                <a:lnTo>
                  <a:pt x="769682" y="1817580"/>
                </a:lnTo>
                <a:lnTo>
                  <a:pt x="816796" y="1823771"/>
                </a:lnTo>
                <a:lnTo>
                  <a:pt x="864633" y="1827532"/>
                </a:lnTo>
                <a:lnTo>
                  <a:pt x="913129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5149596" y="4969313"/>
            <a:ext cx="6931659" cy="1889125"/>
            <a:chOff x="5149596" y="4969313"/>
            <a:chExt cx="6931659" cy="188912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76674" y="4969313"/>
              <a:ext cx="904240" cy="18172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58884" y="5474208"/>
              <a:ext cx="1993392" cy="1383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49596" y="5995416"/>
              <a:ext cx="4762500" cy="862582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-603504" y="-385479"/>
            <a:ext cx="10515600" cy="1325563"/>
          </a:xfrm>
          <a:prstGeom prst="rect">
            <a:avLst/>
          </a:prstGeom>
        </p:spPr>
        <p:txBody>
          <a:bodyPr vert="horz" wrap="square" lIns="0" tIns="232714" rIns="0" bIns="0" rtlCol="0">
            <a:spAutoFit/>
          </a:bodyPr>
          <a:lstStyle/>
          <a:p>
            <a:pPr marL="291973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CONHECENDO</a:t>
            </a:r>
            <a:r>
              <a:rPr spc="-40" dirty="0"/>
              <a:t> </a:t>
            </a:r>
            <a:r>
              <a:rPr dirty="0"/>
              <a:t>O</a:t>
            </a:r>
            <a:r>
              <a:rPr spc="-65" dirty="0"/>
              <a:t> </a:t>
            </a:r>
            <a:r>
              <a:rPr spc="-10" dirty="0"/>
              <a:t>AGILIZASUAS</a:t>
            </a: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73196" y="586794"/>
            <a:ext cx="4405122" cy="6319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479551" y="968121"/>
            <a:ext cx="10187305" cy="4739005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643255" marR="5715" indent="-631190" algn="just">
              <a:lnSpc>
                <a:spcPct val="70000"/>
              </a:lnSpc>
              <a:spcBef>
                <a:spcPts val="960"/>
              </a:spcBef>
              <a:buFont typeface="Wingdings"/>
              <a:buChar char=""/>
              <a:tabLst>
                <a:tab pos="643255" algn="l"/>
              </a:tabLst>
            </a:pPr>
            <a:r>
              <a:rPr sz="2400" dirty="0">
                <a:latin typeface="Calibri"/>
                <a:cs typeface="Calibri"/>
              </a:rPr>
              <a:t>O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AgilizaSUAS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é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novo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sistema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prestação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contas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Fundo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Nacional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de </a:t>
            </a:r>
            <a:r>
              <a:rPr sz="2400" dirty="0">
                <a:latin typeface="Calibri"/>
                <a:cs typeface="Calibri"/>
              </a:rPr>
              <a:t>Assistência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Social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(FNAS)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para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os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recursos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transferidos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</a:t>
            </a:r>
            <a:r>
              <a:rPr sz="2400" spc="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modalidade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fundo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fundo.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95"/>
              </a:spcBef>
              <a:buFont typeface="Wingdings"/>
              <a:buChar char=""/>
            </a:pPr>
            <a:endParaRPr sz="2400" dirty="0">
              <a:latin typeface="Calibri"/>
              <a:cs typeface="Calibri"/>
            </a:endParaRPr>
          </a:p>
          <a:p>
            <a:pPr marL="643255" marR="6350" indent="-631190" algn="just">
              <a:lnSpc>
                <a:spcPct val="70000"/>
              </a:lnSpc>
              <a:buFont typeface="Wingdings"/>
              <a:buChar char=""/>
              <a:tabLst>
                <a:tab pos="643255" algn="l"/>
              </a:tabLst>
            </a:pPr>
            <a:r>
              <a:rPr sz="2400" dirty="0">
                <a:latin typeface="Calibri"/>
                <a:cs typeface="Calibri"/>
              </a:rPr>
              <a:t>É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um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sistema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integrado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utiliza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informações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capturadas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BB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Gestão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Ágil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outros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sistemas.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80"/>
              </a:spcBef>
              <a:buFont typeface="Wingdings"/>
              <a:buChar char=""/>
            </a:pPr>
            <a:endParaRPr sz="2400" dirty="0">
              <a:latin typeface="Calibri"/>
              <a:cs typeface="Calibri"/>
            </a:endParaRPr>
          </a:p>
          <a:p>
            <a:pPr marL="643255" marR="5080" indent="-631190" algn="just">
              <a:lnSpc>
                <a:spcPct val="70000"/>
              </a:lnSpc>
              <a:buFont typeface="Wingdings"/>
              <a:buChar char=""/>
              <a:tabLst>
                <a:tab pos="643255" algn="l"/>
              </a:tabLst>
            </a:pPr>
            <a:r>
              <a:rPr sz="2400" dirty="0">
                <a:latin typeface="Calibri"/>
                <a:cs typeface="Calibri"/>
              </a:rPr>
              <a:t>Ele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foi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concebido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para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complementar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funcionalidades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do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BB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Gestão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Ágil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50" dirty="0">
                <a:latin typeface="Calibri"/>
                <a:cs typeface="Calibri"/>
              </a:rPr>
              <a:t>e </a:t>
            </a:r>
            <a:r>
              <a:rPr sz="2400" dirty="0">
                <a:latin typeface="Calibri"/>
                <a:cs typeface="Calibri"/>
              </a:rPr>
              <a:t>trazer maior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transparência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à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prestação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contas,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uma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vez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que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ferramenta </a:t>
            </a:r>
            <a:r>
              <a:rPr sz="2400" dirty="0">
                <a:latin typeface="Calibri"/>
                <a:cs typeface="Calibri"/>
              </a:rPr>
              <a:t>do</a:t>
            </a:r>
            <a:r>
              <a:rPr sz="2400" spc="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BB</a:t>
            </a:r>
            <a:r>
              <a:rPr sz="2400" spc="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Gestão</a:t>
            </a:r>
            <a:r>
              <a:rPr sz="2400" spc="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Ágil</a:t>
            </a:r>
            <a:r>
              <a:rPr sz="2400" spc="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não</a:t>
            </a:r>
            <a:r>
              <a:rPr sz="2400" spc="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dá</a:t>
            </a:r>
            <a:r>
              <a:rPr sz="2400" spc="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publicidade</a:t>
            </a:r>
            <a:r>
              <a:rPr sz="2400" spc="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dos</a:t>
            </a:r>
            <a:r>
              <a:rPr sz="2400" spc="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gastos</a:t>
            </a:r>
            <a:r>
              <a:rPr sz="2400" spc="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efetuados</a:t>
            </a:r>
            <a:r>
              <a:rPr sz="2400" spc="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com</a:t>
            </a:r>
            <a:r>
              <a:rPr sz="2400" spc="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os</a:t>
            </a:r>
            <a:r>
              <a:rPr sz="2400" spc="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recursos públicos.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90"/>
              </a:spcBef>
              <a:buFont typeface="Wingdings"/>
              <a:buChar char=""/>
            </a:pPr>
            <a:endParaRPr sz="2400" dirty="0">
              <a:latin typeface="Calibri"/>
              <a:cs typeface="Calibri"/>
            </a:endParaRPr>
          </a:p>
          <a:p>
            <a:pPr marL="643255" marR="5080" indent="-631190" algn="just">
              <a:lnSpc>
                <a:spcPct val="70000"/>
              </a:lnSpc>
              <a:spcBef>
                <a:spcPts val="5"/>
              </a:spcBef>
              <a:buFont typeface="Wingdings"/>
              <a:buChar char=""/>
              <a:tabLst>
                <a:tab pos="643255" algn="l"/>
              </a:tabLst>
            </a:pPr>
            <a:r>
              <a:rPr sz="2400" dirty="0">
                <a:latin typeface="Calibri"/>
                <a:cs typeface="Calibri"/>
              </a:rPr>
              <a:t>Em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sua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concepção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também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traz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módulos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controle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social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exercido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pelos </a:t>
            </a:r>
            <a:r>
              <a:rPr sz="2400" dirty="0">
                <a:latin typeface="Calibri"/>
                <a:cs typeface="Calibri"/>
              </a:rPr>
              <a:t>Conselhos</a:t>
            </a:r>
            <a:r>
              <a:rPr sz="2400" spc="2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de</a:t>
            </a:r>
            <a:r>
              <a:rPr sz="2400" spc="229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Assistência</a:t>
            </a:r>
            <a:r>
              <a:rPr sz="2400" spc="229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Social</a:t>
            </a:r>
            <a:r>
              <a:rPr sz="2400" spc="2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29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229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análise</a:t>
            </a:r>
            <a:r>
              <a:rPr sz="2400" spc="2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automatizada</a:t>
            </a:r>
            <a:r>
              <a:rPr sz="2400" spc="229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dos</a:t>
            </a:r>
            <a:r>
              <a:rPr sz="2400" spc="225" dirty="0">
                <a:latin typeface="Calibri"/>
                <a:cs typeface="Calibri"/>
              </a:rPr>
              <a:t>  </a:t>
            </a:r>
            <a:r>
              <a:rPr sz="2400" spc="-10" dirty="0">
                <a:latin typeface="Calibri"/>
                <a:cs typeface="Calibri"/>
              </a:rPr>
              <a:t>gastos realizados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no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exercício,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conforme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critérios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pré-</a:t>
            </a:r>
            <a:r>
              <a:rPr sz="2400" spc="-10" dirty="0">
                <a:latin typeface="Calibri"/>
                <a:cs typeface="Calibri"/>
              </a:rPr>
              <a:t>estabelecidos.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45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241023" y="2833116"/>
            <a:ext cx="951230" cy="4025265"/>
            <a:chOff x="11241023" y="2833116"/>
            <a:chExt cx="951230" cy="4025265"/>
          </a:xfrm>
        </p:grpSpPr>
        <p:sp>
          <p:nvSpPr>
            <p:cNvPr id="4" name="object 4"/>
            <p:cNvSpPr/>
            <p:nvPr/>
          </p:nvSpPr>
          <p:spPr>
            <a:xfrm>
              <a:off x="11241023" y="4863083"/>
              <a:ext cx="951230" cy="1995170"/>
            </a:xfrm>
            <a:custGeom>
              <a:avLst/>
              <a:gdLst/>
              <a:ahLst/>
              <a:cxnLst/>
              <a:rect l="l" t="t" r="r" b="b"/>
              <a:pathLst>
                <a:path w="951229" h="1995170">
                  <a:moveTo>
                    <a:pt x="0" y="1994914"/>
                  </a:moveTo>
                  <a:lnTo>
                    <a:pt x="950976" y="1994914"/>
                  </a:lnTo>
                  <a:lnTo>
                    <a:pt x="950976" y="0"/>
                  </a:lnTo>
                  <a:lnTo>
                    <a:pt x="0" y="0"/>
                  </a:lnTo>
                  <a:lnTo>
                    <a:pt x="0" y="1994914"/>
                  </a:lnTo>
                  <a:close/>
                </a:path>
              </a:pathLst>
            </a:custGeom>
            <a:solidFill>
              <a:srgbClr val="36A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241023" y="2833116"/>
              <a:ext cx="951230" cy="2030095"/>
            </a:xfrm>
            <a:custGeom>
              <a:avLst/>
              <a:gdLst/>
              <a:ahLst/>
              <a:cxnLst/>
              <a:rect l="l" t="t" r="r" b="b"/>
              <a:pathLst>
                <a:path w="951229" h="2030095">
                  <a:moveTo>
                    <a:pt x="0" y="2029968"/>
                  </a:moveTo>
                  <a:lnTo>
                    <a:pt x="950976" y="2029968"/>
                  </a:lnTo>
                  <a:lnTo>
                    <a:pt x="950976" y="0"/>
                  </a:lnTo>
                  <a:lnTo>
                    <a:pt x="0" y="0"/>
                  </a:lnTo>
                  <a:lnTo>
                    <a:pt x="0" y="2029968"/>
                  </a:lnTo>
                  <a:close/>
                </a:path>
              </a:pathLst>
            </a:custGeom>
            <a:solidFill>
              <a:srgbClr val="8AC1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239500" y="0"/>
            <a:ext cx="952500" cy="2842260"/>
            <a:chOff x="11239500" y="0"/>
            <a:chExt cx="952500" cy="2842260"/>
          </a:xfrm>
        </p:grpSpPr>
        <p:sp>
          <p:nvSpPr>
            <p:cNvPr id="7" name="object 7"/>
            <p:cNvSpPr/>
            <p:nvPr/>
          </p:nvSpPr>
          <p:spPr>
            <a:xfrm>
              <a:off x="11241023" y="0"/>
              <a:ext cx="951230" cy="2030095"/>
            </a:xfrm>
            <a:custGeom>
              <a:avLst/>
              <a:gdLst/>
              <a:ahLst/>
              <a:cxnLst/>
              <a:rect l="l" t="t" r="r" b="b"/>
              <a:pathLst>
                <a:path w="951229" h="2030095">
                  <a:moveTo>
                    <a:pt x="0" y="2029967"/>
                  </a:moveTo>
                  <a:lnTo>
                    <a:pt x="950976" y="2029967"/>
                  </a:lnTo>
                  <a:lnTo>
                    <a:pt x="950976" y="0"/>
                  </a:lnTo>
                  <a:lnTo>
                    <a:pt x="0" y="0"/>
                  </a:lnTo>
                  <a:lnTo>
                    <a:pt x="0" y="2029967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39500" y="91439"/>
              <a:ext cx="905255" cy="18287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241023" y="2029967"/>
              <a:ext cx="951230" cy="812800"/>
            </a:xfrm>
            <a:custGeom>
              <a:avLst/>
              <a:gdLst/>
              <a:ahLst/>
              <a:cxnLst/>
              <a:rect l="l" t="t" r="r" b="b"/>
              <a:pathLst>
                <a:path w="951229" h="812800">
                  <a:moveTo>
                    <a:pt x="0" y="812291"/>
                  </a:moveTo>
                  <a:lnTo>
                    <a:pt x="950976" y="812291"/>
                  </a:lnTo>
                  <a:lnTo>
                    <a:pt x="950976" y="0"/>
                  </a:lnTo>
                  <a:lnTo>
                    <a:pt x="0" y="0"/>
                  </a:lnTo>
                  <a:lnTo>
                    <a:pt x="0" y="812291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50168" y="4943986"/>
            <a:ext cx="941833" cy="183470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252874" y="2940869"/>
            <a:ext cx="904240" cy="1817296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5242559" y="5474208"/>
            <a:ext cx="6201410" cy="1384300"/>
            <a:chOff x="5242559" y="5474208"/>
            <a:chExt cx="6201410" cy="138430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51847" y="5474208"/>
              <a:ext cx="1991868" cy="138378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42559" y="5995416"/>
              <a:ext cx="4762499" cy="862582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0707" y="81609"/>
            <a:ext cx="10626090" cy="78714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5404" y="571554"/>
            <a:ext cx="10199370" cy="63191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600455" y="1400555"/>
            <a:ext cx="3698240" cy="1759585"/>
            <a:chOff x="600455" y="1400555"/>
            <a:chExt cx="3698240" cy="1759585"/>
          </a:xfrm>
        </p:grpSpPr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1860" y="2136660"/>
              <a:ext cx="846582" cy="28726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517391" y="2229738"/>
              <a:ext cx="639445" cy="103505"/>
            </a:xfrm>
            <a:custGeom>
              <a:avLst/>
              <a:gdLst/>
              <a:ahLst/>
              <a:cxnLst/>
              <a:rect l="l" t="t" r="r" b="b"/>
              <a:pathLst>
                <a:path w="639445" h="103505">
                  <a:moveTo>
                    <a:pt x="613827" y="51688"/>
                  </a:moveTo>
                  <a:lnTo>
                    <a:pt x="543941" y="92456"/>
                  </a:lnTo>
                  <a:lnTo>
                    <a:pt x="542925" y="96265"/>
                  </a:lnTo>
                  <a:lnTo>
                    <a:pt x="546481" y="102362"/>
                  </a:lnTo>
                  <a:lnTo>
                    <a:pt x="550418" y="103377"/>
                  </a:lnTo>
                  <a:lnTo>
                    <a:pt x="628173" y="58038"/>
                  </a:lnTo>
                  <a:lnTo>
                    <a:pt x="626363" y="58038"/>
                  </a:lnTo>
                  <a:lnTo>
                    <a:pt x="626363" y="57150"/>
                  </a:lnTo>
                  <a:lnTo>
                    <a:pt x="623188" y="57150"/>
                  </a:lnTo>
                  <a:lnTo>
                    <a:pt x="613827" y="51688"/>
                  </a:lnTo>
                  <a:close/>
                </a:path>
                <a:path w="639445" h="103505">
                  <a:moveTo>
                    <a:pt x="602941" y="45338"/>
                  </a:moveTo>
                  <a:lnTo>
                    <a:pt x="0" y="45338"/>
                  </a:lnTo>
                  <a:lnTo>
                    <a:pt x="0" y="58038"/>
                  </a:lnTo>
                  <a:lnTo>
                    <a:pt x="602941" y="58038"/>
                  </a:lnTo>
                  <a:lnTo>
                    <a:pt x="613827" y="51688"/>
                  </a:lnTo>
                  <a:lnTo>
                    <a:pt x="602941" y="45338"/>
                  </a:lnTo>
                  <a:close/>
                </a:path>
                <a:path w="639445" h="103505">
                  <a:moveTo>
                    <a:pt x="628173" y="45338"/>
                  </a:moveTo>
                  <a:lnTo>
                    <a:pt x="626363" y="45338"/>
                  </a:lnTo>
                  <a:lnTo>
                    <a:pt x="626363" y="58038"/>
                  </a:lnTo>
                  <a:lnTo>
                    <a:pt x="628173" y="58038"/>
                  </a:lnTo>
                  <a:lnTo>
                    <a:pt x="639063" y="51688"/>
                  </a:lnTo>
                  <a:lnTo>
                    <a:pt x="628173" y="45338"/>
                  </a:lnTo>
                  <a:close/>
                </a:path>
                <a:path w="639445" h="103505">
                  <a:moveTo>
                    <a:pt x="623188" y="46227"/>
                  </a:moveTo>
                  <a:lnTo>
                    <a:pt x="613827" y="51688"/>
                  </a:lnTo>
                  <a:lnTo>
                    <a:pt x="623188" y="57150"/>
                  </a:lnTo>
                  <a:lnTo>
                    <a:pt x="623188" y="46227"/>
                  </a:lnTo>
                  <a:close/>
                </a:path>
                <a:path w="639445" h="103505">
                  <a:moveTo>
                    <a:pt x="626363" y="46227"/>
                  </a:moveTo>
                  <a:lnTo>
                    <a:pt x="623188" y="46227"/>
                  </a:lnTo>
                  <a:lnTo>
                    <a:pt x="623188" y="57150"/>
                  </a:lnTo>
                  <a:lnTo>
                    <a:pt x="626363" y="57150"/>
                  </a:lnTo>
                  <a:lnTo>
                    <a:pt x="626363" y="46227"/>
                  </a:lnTo>
                  <a:close/>
                </a:path>
                <a:path w="639445" h="103505">
                  <a:moveTo>
                    <a:pt x="550418" y="0"/>
                  </a:moveTo>
                  <a:lnTo>
                    <a:pt x="546481" y="1015"/>
                  </a:lnTo>
                  <a:lnTo>
                    <a:pt x="542925" y="7112"/>
                  </a:lnTo>
                  <a:lnTo>
                    <a:pt x="543941" y="10922"/>
                  </a:lnTo>
                  <a:lnTo>
                    <a:pt x="613827" y="51688"/>
                  </a:lnTo>
                  <a:lnTo>
                    <a:pt x="623188" y="46227"/>
                  </a:lnTo>
                  <a:lnTo>
                    <a:pt x="626363" y="46227"/>
                  </a:lnTo>
                  <a:lnTo>
                    <a:pt x="626363" y="45338"/>
                  </a:lnTo>
                  <a:lnTo>
                    <a:pt x="628173" y="45338"/>
                  </a:lnTo>
                  <a:lnTo>
                    <a:pt x="550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0455" y="1400555"/>
              <a:ext cx="2923794" cy="1759458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730097" y="1757629"/>
            <a:ext cx="2670810" cy="99631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91400"/>
              </a:lnSpc>
              <a:spcBef>
                <a:spcPts val="280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Após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execução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recurso,</a:t>
            </a:r>
            <a:r>
              <a:rPr sz="1700" spc="-50" dirty="0">
                <a:solidFill>
                  <a:srgbClr val="FFFFFF"/>
                </a:solidFill>
                <a:latin typeface="Calibri"/>
                <a:cs typeface="Calibri"/>
              </a:rPr>
              <a:t> o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gestor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acessa</a:t>
            </a:r>
            <a:r>
              <a:rPr sz="17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aplicação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do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BB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Gestão</a:t>
            </a:r>
            <a:r>
              <a:rPr sz="17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Ágil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para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inserção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das</a:t>
            </a:r>
            <a:r>
              <a:rPr sz="17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informações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4181855" y="1400555"/>
            <a:ext cx="3742690" cy="1759585"/>
            <a:chOff x="4181855" y="1400555"/>
            <a:chExt cx="3742690" cy="1759585"/>
          </a:xfrm>
        </p:grpSpPr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33260" y="2136660"/>
              <a:ext cx="890777" cy="28726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098791" y="2229738"/>
              <a:ext cx="683260" cy="103505"/>
            </a:xfrm>
            <a:custGeom>
              <a:avLst/>
              <a:gdLst/>
              <a:ahLst/>
              <a:cxnLst/>
              <a:rect l="l" t="t" r="r" b="b"/>
              <a:pathLst>
                <a:path w="683259" h="103505">
                  <a:moveTo>
                    <a:pt x="658023" y="51688"/>
                  </a:moveTo>
                  <a:lnTo>
                    <a:pt x="588136" y="92456"/>
                  </a:lnTo>
                  <a:lnTo>
                    <a:pt x="587121" y="96265"/>
                  </a:lnTo>
                  <a:lnTo>
                    <a:pt x="590676" y="102362"/>
                  </a:lnTo>
                  <a:lnTo>
                    <a:pt x="594613" y="103377"/>
                  </a:lnTo>
                  <a:lnTo>
                    <a:pt x="597534" y="101600"/>
                  </a:lnTo>
                  <a:lnTo>
                    <a:pt x="672353" y="58038"/>
                  </a:lnTo>
                  <a:lnTo>
                    <a:pt x="670559" y="58038"/>
                  </a:lnTo>
                  <a:lnTo>
                    <a:pt x="670559" y="57150"/>
                  </a:lnTo>
                  <a:lnTo>
                    <a:pt x="667384" y="57150"/>
                  </a:lnTo>
                  <a:lnTo>
                    <a:pt x="658023" y="51688"/>
                  </a:lnTo>
                  <a:close/>
                </a:path>
                <a:path w="683259" h="103505">
                  <a:moveTo>
                    <a:pt x="647137" y="45338"/>
                  </a:moveTo>
                  <a:lnTo>
                    <a:pt x="0" y="45338"/>
                  </a:lnTo>
                  <a:lnTo>
                    <a:pt x="0" y="58038"/>
                  </a:lnTo>
                  <a:lnTo>
                    <a:pt x="647137" y="58038"/>
                  </a:lnTo>
                  <a:lnTo>
                    <a:pt x="658023" y="51688"/>
                  </a:lnTo>
                  <a:lnTo>
                    <a:pt x="647137" y="45338"/>
                  </a:lnTo>
                  <a:close/>
                </a:path>
                <a:path w="683259" h="103505">
                  <a:moveTo>
                    <a:pt x="672353" y="45338"/>
                  </a:moveTo>
                  <a:lnTo>
                    <a:pt x="670559" y="45338"/>
                  </a:lnTo>
                  <a:lnTo>
                    <a:pt x="670559" y="58038"/>
                  </a:lnTo>
                  <a:lnTo>
                    <a:pt x="672353" y="58038"/>
                  </a:lnTo>
                  <a:lnTo>
                    <a:pt x="683259" y="51688"/>
                  </a:lnTo>
                  <a:lnTo>
                    <a:pt x="672353" y="45338"/>
                  </a:lnTo>
                  <a:close/>
                </a:path>
                <a:path w="683259" h="103505">
                  <a:moveTo>
                    <a:pt x="667384" y="46227"/>
                  </a:moveTo>
                  <a:lnTo>
                    <a:pt x="658023" y="51688"/>
                  </a:lnTo>
                  <a:lnTo>
                    <a:pt x="667384" y="57150"/>
                  </a:lnTo>
                  <a:lnTo>
                    <a:pt x="667384" y="46227"/>
                  </a:lnTo>
                  <a:close/>
                </a:path>
                <a:path w="683259" h="103505">
                  <a:moveTo>
                    <a:pt x="670559" y="46227"/>
                  </a:moveTo>
                  <a:lnTo>
                    <a:pt x="667384" y="46227"/>
                  </a:lnTo>
                  <a:lnTo>
                    <a:pt x="667384" y="57150"/>
                  </a:lnTo>
                  <a:lnTo>
                    <a:pt x="670559" y="57150"/>
                  </a:lnTo>
                  <a:lnTo>
                    <a:pt x="670559" y="46227"/>
                  </a:lnTo>
                  <a:close/>
                </a:path>
                <a:path w="683259" h="103505">
                  <a:moveTo>
                    <a:pt x="594613" y="0"/>
                  </a:moveTo>
                  <a:lnTo>
                    <a:pt x="590676" y="1015"/>
                  </a:lnTo>
                  <a:lnTo>
                    <a:pt x="587121" y="7112"/>
                  </a:lnTo>
                  <a:lnTo>
                    <a:pt x="588136" y="10922"/>
                  </a:lnTo>
                  <a:lnTo>
                    <a:pt x="658023" y="51688"/>
                  </a:lnTo>
                  <a:lnTo>
                    <a:pt x="667384" y="46227"/>
                  </a:lnTo>
                  <a:lnTo>
                    <a:pt x="670559" y="46227"/>
                  </a:lnTo>
                  <a:lnTo>
                    <a:pt x="670559" y="45338"/>
                  </a:lnTo>
                  <a:lnTo>
                    <a:pt x="672353" y="45338"/>
                  </a:lnTo>
                  <a:lnTo>
                    <a:pt x="597534" y="1777"/>
                  </a:lnTo>
                  <a:lnTo>
                    <a:pt x="5946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81855" y="1400555"/>
              <a:ext cx="2923794" cy="1759458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4320666" y="1876120"/>
            <a:ext cx="2648585" cy="76009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indent="-635" algn="ctr">
              <a:lnSpc>
                <a:spcPct val="91500"/>
              </a:lnSpc>
              <a:spcBef>
                <a:spcPts val="280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Os</a:t>
            </a:r>
            <a:r>
              <a:rPr sz="17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dados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inseridos</a:t>
            </a:r>
            <a:r>
              <a:rPr sz="17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no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BB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Gestão</a:t>
            </a:r>
            <a:r>
              <a:rPr sz="17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Ágil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são</a:t>
            </a:r>
            <a:r>
              <a:rPr sz="17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carregados</a:t>
            </a:r>
            <a:r>
              <a:rPr sz="17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no 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SIPC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918716" y="1400555"/>
            <a:ext cx="8768715" cy="2578100"/>
            <a:chOff x="1918716" y="1400555"/>
            <a:chExt cx="8768715" cy="2578100"/>
          </a:xfrm>
        </p:grpSpPr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918716" y="3087623"/>
              <a:ext cx="7849361" cy="89077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011807" y="3153155"/>
              <a:ext cx="7692390" cy="683260"/>
            </a:xfrm>
            <a:custGeom>
              <a:avLst/>
              <a:gdLst/>
              <a:ahLst/>
              <a:cxnLst/>
              <a:rect l="l" t="t" r="r" b="b"/>
              <a:pathLst>
                <a:path w="7692390" h="683260">
                  <a:moveTo>
                    <a:pt x="7112" y="587121"/>
                  </a:moveTo>
                  <a:lnTo>
                    <a:pt x="1016" y="590677"/>
                  </a:lnTo>
                  <a:lnTo>
                    <a:pt x="0" y="594614"/>
                  </a:lnTo>
                  <a:lnTo>
                    <a:pt x="1778" y="597535"/>
                  </a:lnTo>
                  <a:lnTo>
                    <a:pt x="51688" y="683260"/>
                  </a:lnTo>
                  <a:lnTo>
                    <a:pt x="59083" y="670560"/>
                  </a:lnTo>
                  <a:lnTo>
                    <a:pt x="45338" y="670560"/>
                  </a:lnTo>
                  <a:lnTo>
                    <a:pt x="45338" y="647137"/>
                  </a:lnTo>
                  <a:lnTo>
                    <a:pt x="10922" y="588137"/>
                  </a:lnTo>
                  <a:lnTo>
                    <a:pt x="7112" y="587121"/>
                  </a:lnTo>
                  <a:close/>
                </a:path>
                <a:path w="7692390" h="683260">
                  <a:moveTo>
                    <a:pt x="45339" y="647137"/>
                  </a:moveTo>
                  <a:lnTo>
                    <a:pt x="45338" y="670560"/>
                  </a:lnTo>
                  <a:lnTo>
                    <a:pt x="58038" y="670560"/>
                  </a:lnTo>
                  <a:lnTo>
                    <a:pt x="58038" y="667385"/>
                  </a:lnTo>
                  <a:lnTo>
                    <a:pt x="46228" y="667385"/>
                  </a:lnTo>
                  <a:lnTo>
                    <a:pt x="51688" y="658023"/>
                  </a:lnTo>
                  <a:lnTo>
                    <a:pt x="45339" y="647137"/>
                  </a:lnTo>
                  <a:close/>
                </a:path>
                <a:path w="7692390" h="683260">
                  <a:moveTo>
                    <a:pt x="96266" y="587121"/>
                  </a:moveTo>
                  <a:lnTo>
                    <a:pt x="92456" y="588137"/>
                  </a:lnTo>
                  <a:lnTo>
                    <a:pt x="58038" y="647137"/>
                  </a:lnTo>
                  <a:lnTo>
                    <a:pt x="58038" y="670560"/>
                  </a:lnTo>
                  <a:lnTo>
                    <a:pt x="59083" y="670560"/>
                  </a:lnTo>
                  <a:lnTo>
                    <a:pt x="101600" y="597535"/>
                  </a:lnTo>
                  <a:lnTo>
                    <a:pt x="103378" y="594614"/>
                  </a:lnTo>
                  <a:lnTo>
                    <a:pt x="102362" y="590677"/>
                  </a:lnTo>
                  <a:lnTo>
                    <a:pt x="96266" y="587121"/>
                  </a:lnTo>
                  <a:close/>
                </a:path>
                <a:path w="7692390" h="683260">
                  <a:moveTo>
                    <a:pt x="51689" y="658023"/>
                  </a:moveTo>
                  <a:lnTo>
                    <a:pt x="46228" y="667385"/>
                  </a:lnTo>
                  <a:lnTo>
                    <a:pt x="57150" y="667385"/>
                  </a:lnTo>
                  <a:lnTo>
                    <a:pt x="51689" y="658023"/>
                  </a:lnTo>
                  <a:close/>
                </a:path>
                <a:path w="7692390" h="683260">
                  <a:moveTo>
                    <a:pt x="58038" y="647137"/>
                  </a:moveTo>
                  <a:lnTo>
                    <a:pt x="51689" y="658023"/>
                  </a:lnTo>
                  <a:lnTo>
                    <a:pt x="57150" y="667385"/>
                  </a:lnTo>
                  <a:lnTo>
                    <a:pt x="58038" y="667385"/>
                  </a:lnTo>
                  <a:lnTo>
                    <a:pt x="58038" y="647137"/>
                  </a:lnTo>
                  <a:close/>
                </a:path>
                <a:path w="7692390" h="683260">
                  <a:moveTo>
                    <a:pt x="7679563" y="352298"/>
                  </a:moveTo>
                  <a:lnTo>
                    <a:pt x="45338" y="352298"/>
                  </a:lnTo>
                  <a:lnTo>
                    <a:pt x="45339" y="647137"/>
                  </a:lnTo>
                  <a:lnTo>
                    <a:pt x="51689" y="658023"/>
                  </a:lnTo>
                  <a:lnTo>
                    <a:pt x="58038" y="647137"/>
                  </a:lnTo>
                  <a:lnTo>
                    <a:pt x="58038" y="364998"/>
                  </a:lnTo>
                  <a:lnTo>
                    <a:pt x="51688" y="364998"/>
                  </a:lnTo>
                  <a:lnTo>
                    <a:pt x="58038" y="358648"/>
                  </a:lnTo>
                  <a:lnTo>
                    <a:pt x="7679563" y="358648"/>
                  </a:lnTo>
                  <a:lnTo>
                    <a:pt x="7679563" y="352298"/>
                  </a:lnTo>
                  <a:close/>
                </a:path>
                <a:path w="7692390" h="683260">
                  <a:moveTo>
                    <a:pt x="58038" y="358648"/>
                  </a:moveTo>
                  <a:lnTo>
                    <a:pt x="51688" y="364998"/>
                  </a:lnTo>
                  <a:lnTo>
                    <a:pt x="58038" y="364998"/>
                  </a:lnTo>
                  <a:lnTo>
                    <a:pt x="58038" y="358648"/>
                  </a:lnTo>
                  <a:close/>
                </a:path>
                <a:path w="7692390" h="683260">
                  <a:moveTo>
                    <a:pt x="7692263" y="352298"/>
                  </a:moveTo>
                  <a:lnTo>
                    <a:pt x="7685913" y="352298"/>
                  </a:lnTo>
                  <a:lnTo>
                    <a:pt x="7679563" y="358648"/>
                  </a:lnTo>
                  <a:lnTo>
                    <a:pt x="58038" y="358648"/>
                  </a:lnTo>
                  <a:lnTo>
                    <a:pt x="58038" y="364998"/>
                  </a:lnTo>
                  <a:lnTo>
                    <a:pt x="7692263" y="364998"/>
                  </a:lnTo>
                  <a:lnTo>
                    <a:pt x="7692263" y="352298"/>
                  </a:lnTo>
                  <a:close/>
                </a:path>
                <a:path w="7692390" h="683260">
                  <a:moveTo>
                    <a:pt x="7692263" y="0"/>
                  </a:moveTo>
                  <a:lnTo>
                    <a:pt x="7679563" y="0"/>
                  </a:lnTo>
                  <a:lnTo>
                    <a:pt x="7679563" y="358648"/>
                  </a:lnTo>
                  <a:lnTo>
                    <a:pt x="7685913" y="352298"/>
                  </a:lnTo>
                  <a:lnTo>
                    <a:pt x="7692263" y="352298"/>
                  </a:lnTo>
                  <a:lnTo>
                    <a:pt x="76922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761731" y="1400555"/>
              <a:ext cx="2925318" cy="1759458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7938261" y="1757629"/>
            <a:ext cx="2574290" cy="99631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indent="635" algn="ctr">
              <a:lnSpc>
                <a:spcPct val="91400"/>
              </a:lnSpc>
              <a:spcBef>
                <a:spcPts val="280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7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gestor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completa</a:t>
            </a:r>
            <a:r>
              <a:rPr sz="17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os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dados referente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aos</a:t>
            </a:r>
            <a:r>
              <a:rPr sz="17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lançamentos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50" dirty="0">
                <a:solidFill>
                  <a:srgbClr val="FFFFFF"/>
                </a:solidFill>
                <a:latin typeface="Calibri"/>
                <a:cs typeface="Calibri"/>
              </a:rPr>
              <a:t>e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insere</a:t>
            </a:r>
            <a:r>
              <a:rPr sz="17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outras</a:t>
            </a:r>
            <a:r>
              <a:rPr sz="17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informações</a:t>
            </a:r>
            <a:r>
              <a:rPr sz="17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no 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SIPC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00455" y="3816096"/>
            <a:ext cx="3742690" cy="1759585"/>
            <a:chOff x="600455" y="3816096"/>
            <a:chExt cx="3742690" cy="1759585"/>
          </a:xfrm>
        </p:grpSpPr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51860" y="4552200"/>
              <a:ext cx="890777" cy="28726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3517391" y="4645279"/>
              <a:ext cx="683260" cy="103505"/>
            </a:xfrm>
            <a:custGeom>
              <a:avLst/>
              <a:gdLst/>
              <a:ahLst/>
              <a:cxnLst/>
              <a:rect l="l" t="t" r="r" b="b"/>
              <a:pathLst>
                <a:path w="683260" h="103504">
                  <a:moveTo>
                    <a:pt x="658023" y="51689"/>
                  </a:moveTo>
                  <a:lnTo>
                    <a:pt x="588137" y="92456"/>
                  </a:lnTo>
                  <a:lnTo>
                    <a:pt x="587121" y="96266"/>
                  </a:lnTo>
                  <a:lnTo>
                    <a:pt x="590677" y="102362"/>
                  </a:lnTo>
                  <a:lnTo>
                    <a:pt x="594613" y="103378"/>
                  </a:lnTo>
                  <a:lnTo>
                    <a:pt x="597535" y="101600"/>
                  </a:lnTo>
                  <a:lnTo>
                    <a:pt x="672353" y="58039"/>
                  </a:lnTo>
                  <a:lnTo>
                    <a:pt x="670560" y="58039"/>
                  </a:lnTo>
                  <a:lnTo>
                    <a:pt x="670560" y="57150"/>
                  </a:lnTo>
                  <a:lnTo>
                    <a:pt x="667385" y="57150"/>
                  </a:lnTo>
                  <a:lnTo>
                    <a:pt x="658023" y="51689"/>
                  </a:lnTo>
                  <a:close/>
                </a:path>
                <a:path w="683260" h="103504">
                  <a:moveTo>
                    <a:pt x="647137" y="45339"/>
                  </a:moveTo>
                  <a:lnTo>
                    <a:pt x="0" y="45339"/>
                  </a:lnTo>
                  <a:lnTo>
                    <a:pt x="0" y="58039"/>
                  </a:lnTo>
                  <a:lnTo>
                    <a:pt x="647137" y="58039"/>
                  </a:lnTo>
                  <a:lnTo>
                    <a:pt x="658023" y="51689"/>
                  </a:lnTo>
                  <a:lnTo>
                    <a:pt x="647137" y="45339"/>
                  </a:lnTo>
                  <a:close/>
                </a:path>
                <a:path w="683260" h="103504">
                  <a:moveTo>
                    <a:pt x="672353" y="45339"/>
                  </a:moveTo>
                  <a:lnTo>
                    <a:pt x="670560" y="45339"/>
                  </a:lnTo>
                  <a:lnTo>
                    <a:pt x="670560" y="58039"/>
                  </a:lnTo>
                  <a:lnTo>
                    <a:pt x="672353" y="58039"/>
                  </a:lnTo>
                  <a:lnTo>
                    <a:pt x="683260" y="51689"/>
                  </a:lnTo>
                  <a:lnTo>
                    <a:pt x="672353" y="45339"/>
                  </a:lnTo>
                  <a:close/>
                </a:path>
                <a:path w="683260" h="103504">
                  <a:moveTo>
                    <a:pt x="667385" y="46228"/>
                  </a:moveTo>
                  <a:lnTo>
                    <a:pt x="658023" y="51689"/>
                  </a:lnTo>
                  <a:lnTo>
                    <a:pt x="667385" y="57150"/>
                  </a:lnTo>
                  <a:lnTo>
                    <a:pt x="667385" y="46228"/>
                  </a:lnTo>
                  <a:close/>
                </a:path>
                <a:path w="683260" h="103504">
                  <a:moveTo>
                    <a:pt x="670560" y="46228"/>
                  </a:moveTo>
                  <a:lnTo>
                    <a:pt x="667385" y="46228"/>
                  </a:lnTo>
                  <a:lnTo>
                    <a:pt x="667385" y="57150"/>
                  </a:lnTo>
                  <a:lnTo>
                    <a:pt x="670560" y="57150"/>
                  </a:lnTo>
                  <a:lnTo>
                    <a:pt x="670560" y="46228"/>
                  </a:lnTo>
                  <a:close/>
                </a:path>
                <a:path w="683260" h="103504">
                  <a:moveTo>
                    <a:pt x="594613" y="0"/>
                  </a:moveTo>
                  <a:lnTo>
                    <a:pt x="590677" y="1016"/>
                  </a:lnTo>
                  <a:lnTo>
                    <a:pt x="587121" y="7112"/>
                  </a:lnTo>
                  <a:lnTo>
                    <a:pt x="588137" y="10922"/>
                  </a:lnTo>
                  <a:lnTo>
                    <a:pt x="658023" y="51689"/>
                  </a:lnTo>
                  <a:lnTo>
                    <a:pt x="667385" y="46228"/>
                  </a:lnTo>
                  <a:lnTo>
                    <a:pt x="670560" y="46228"/>
                  </a:lnTo>
                  <a:lnTo>
                    <a:pt x="670560" y="45339"/>
                  </a:lnTo>
                  <a:lnTo>
                    <a:pt x="672353" y="45339"/>
                  </a:lnTo>
                  <a:lnTo>
                    <a:pt x="597535" y="1778"/>
                  </a:lnTo>
                  <a:lnTo>
                    <a:pt x="5946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00455" y="3816096"/>
              <a:ext cx="2923794" cy="1759457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772769" y="4056379"/>
            <a:ext cx="2579370" cy="123317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 algn="ctr">
              <a:lnSpc>
                <a:spcPct val="91500"/>
              </a:lnSpc>
              <a:spcBef>
                <a:spcPts val="275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gestor</a:t>
            </a:r>
            <a:r>
              <a:rPr sz="17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finaliza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prestações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contas</a:t>
            </a:r>
            <a:r>
              <a:rPr sz="17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no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SIPC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após</a:t>
            </a:r>
            <a:r>
              <a:rPr sz="17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os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dados</a:t>
            </a:r>
            <a:r>
              <a:rPr sz="17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exercício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estarem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preenchidos</a:t>
            </a:r>
            <a:r>
              <a:rPr sz="17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no</a:t>
            </a:r>
            <a:r>
              <a:rPr sz="17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prazo</a:t>
            </a:r>
            <a:r>
              <a:rPr sz="17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ser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estipulado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4181855" y="3816096"/>
            <a:ext cx="3742690" cy="1759585"/>
            <a:chOff x="4181855" y="3816096"/>
            <a:chExt cx="3742690" cy="1759585"/>
          </a:xfrm>
        </p:grpSpPr>
        <p:pic>
          <p:nvPicPr>
            <p:cNvPr id="39" name="object 3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33260" y="4552200"/>
              <a:ext cx="890777" cy="287261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7098791" y="4645279"/>
              <a:ext cx="683260" cy="103505"/>
            </a:xfrm>
            <a:custGeom>
              <a:avLst/>
              <a:gdLst/>
              <a:ahLst/>
              <a:cxnLst/>
              <a:rect l="l" t="t" r="r" b="b"/>
              <a:pathLst>
                <a:path w="683259" h="103504">
                  <a:moveTo>
                    <a:pt x="658023" y="51689"/>
                  </a:moveTo>
                  <a:lnTo>
                    <a:pt x="588136" y="92456"/>
                  </a:lnTo>
                  <a:lnTo>
                    <a:pt x="587121" y="96266"/>
                  </a:lnTo>
                  <a:lnTo>
                    <a:pt x="590676" y="102362"/>
                  </a:lnTo>
                  <a:lnTo>
                    <a:pt x="594613" y="103378"/>
                  </a:lnTo>
                  <a:lnTo>
                    <a:pt x="597534" y="101600"/>
                  </a:lnTo>
                  <a:lnTo>
                    <a:pt x="672353" y="58039"/>
                  </a:lnTo>
                  <a:lnTo>
                    <a:pt x="670559" y="58039"/>
                  </a:lnTo>
                  <a:lnTo>
                    <a:pt x="670559" y="57150"/>
                  </a:lnTo>
                  <a:lnTo>
                    <a:pt x="667384" y="57150"/>
                  </a:lnTo>
                  <a:lnTo>
                    <a:pt x="658023" y="51689"/>
                  </a:lnTo>
                  <a:close/>
                </a:path>
                <a:path w="683259" h="103504">
                  <a:moveTo>
                    <a:pt x="647137" y="45339"/>
                  </a:moveTo>
                  <a:lnTo>
                    <a:pt x="0" y="45339"/>
                  </a:lnTo>
                  <a:lnTo>
                    <a:pt x="0" y="58039"/>
                  </a:lnTo>
                  <a:lnTo>
                    <a:pt x="647137" y="58039"/>
                  </a:lnTo>
                  <a:lnTo>
                    <a:pt x="658023" y="51689"/>
                  </a:lnTo>
                  <a:lnTo>
                    <a:pt x="647137" y="45339"/>
                  </a:lnTo>
                  <a:close/>
                </a:path>
                <a:path w="683259" h="103504">
                  <a:moveTo>
                    <a:pt x="672353" y="45339"/>
                  </a:moveTo>
                  <a:lnTo>
                    <a:pt x="670559" y="45339"/>
                  </a:lnTo>
                  <a:lnTo>
                    <a:pt x="670559" y="58039"/>
                  </a:lnTo>
                  <a:lnTo>
                    <a:pt x="672353" y="58039"/>
                  </a:lnTo>
                  <a:lnTo>
                    <a:pt x="683259" y="51689"/>
                  </a:lnTo>
                  <a:lnTo>
                    <a:pt x="672353" y="45339"/>
                  </a:lnTo>
                  <a:close/>
                </a:path>
                <a:path w="683259" h="103504">
                  <a:moveTo>
                    <a:pt x="667384" y="46228"/>
                  </a:moveTo>
                  <a:lnTo>
                    <a:pt x="658023" y="51689"/>
                  </a:lnTo>
                  <a:lnTo>
                    <a:pt x="667384" y="57150"/>
                  </a:lnTo>
                  <a:lnTo>
                    <a:pt x="667384" y="46228"/>
                  </a:lnTo>
                  <a:close/>
                </a:path>
                <a:path w="683259" h="103504">
                  <a:moveTo>
                    <a:pt x="670559" y="46228"/>
                  </a:moveTo>
                  <a:lnTo>
                    <a:pt x="667384" y="46228"/>
                  </a:lnTo>
                  <a:lnTo>
                    <a:pt x="667384" y="57150"/>
                  </a:lnTo>
                  <a:lnTo>
                    <a:pt x="670559" y="57150"/>
                  </a:lnTo>
                  <a:lnTo>
                    <a:pt x="670559" y="46228"/>
                  </a:lnTo>
                  <a:close/>
                </a:path>
                <a:path w="683259" h="103504">
                  <a:moveTo>
                    <a:pt x="594613" y="0"/>
                  </a:moveTo>
                  <a:lnTo>
                    <a:pt x="590676" y="1016"/>
                  </a:lnTo>
                  <a:lnTo>
                    <a:pt x="587121" y="7112"/>
                  </a:lnTo>
                  <a:lnTo>
                    <a:pt x="588136" y="10922"/>
                  </a:lnTo>
                  <a:lnTo>
                    <a:pt x="658023" y="51689"/>
                  </a:lnTo>
                  <a:lnTo>
                    <a:pt x="667384" y="46228"/>
                  </a:lnTo>
                  <a:lnTo>
                    <a:pt x="670559" y="46228"/>
                  </a:lnTo>
                  <a:lnTo>
                    <a:pt x="670559" y="45339"/>
                  </a:lnTo>
                  <a:lnTo>
                    <a:pt x="672353" y="45339"/>
                  </a:lnTo>
                  <a:lnTo>
                    <a:pt x="597534" y="1778"/>
                  </a:lnTo>
                  <a:lnTo>
                    <a:pt x="5946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181855" y="3816096"/>
              <a:ext cx="2923794" cy="1759457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4297807" y="4174997"/>
            <a:ext cx="2692400" cy="99568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ctr">
              <a:lnSpc>
                <a:spcPct val="91400"/>
              </a:lnSpc>
              <a:spcBef>
                <a:spcPts val="280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conselho</a:t>
            </a:r>
            <a:r>
              <a:rPr sz="17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realiza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seu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parecer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no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SIPC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encaminha</a:t>
            </a:r>
            <a:r>
              <a:rPr sz="17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ao</a:t>
            </a:r>
            <a:r>
              <a:rPr sz="1700" spc="5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Fundo</a:t>
            </a:r>
            <a:r>
              <a:rPr sz="17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Nacional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7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Assistência Social</a:t>
            </a:r>
            <a:endParaRPr sz="1700">
              <a:latin typeface="Calibri"/>
              <a:cs typeface="Calibri"/>
            </a:endParaRPr>
          </a:p>
        </p:txBody>
      </p:sp>
      <p:pic>
        <p:nvPicPr>
          <p:cNvPr id="43" name="object 4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761731" y="3816096"/>
            <a:ext cx="2925318" cy="1759457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8070850" y="4293489"/>
            <a:ext cx="2309495" cy="759460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700" marR="5080" algn="ctr">
              <a:lnSpc>
                <a:spcPct val="91500"/>
              </a:lnSpc>
              <a:spcBef>
                <a:spcPts val="275"/>
              </a:spcBef>
            </a:pP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Fundo</a:t>
            </a:r>
            <a:r>
              <a:rPr sz="17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Nacional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25" dirty="0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Assistência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Social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realiza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spc="-50" dirty="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análise</a:t>
            </a:r>
            <a:r>
              <a:rPr sz="17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FFFFFF"/>
                </a:solidFill>
                <a:latin typeface="Calibri"/>
                <a:cs typeface="Calibri"/>
              </a:rPr>
              <a:t>das</a:t>
            </a:r>
            <a:r>
              <a:rPr sz="1700" spc="-10" dirty="0">
                <a:solidFill>
                  <a:srgbClr val="FFFFFF"/>
                </a:solidFill>
                <a:latin typeface="Calibri"/>
                <a:cs typeface="Calibri"/>
              </a:rPr>
              <a:t> contas</a:t>
            </a:r>
            <a:endParaRPr sz="1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AC14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177016" y="2837688"/>
            <a:ext cx="1015365" cy="4020820"/>
            <a:chOff x="11177016" y="2837688"/>
            <a:chExt cx="1015365" cy="4020820"/>
          </a:xfrm>
        </p:grpSpPr>
        <p:sp>
          <p:nvSpPr>
            <p:cNvPr id="4" name="object 4"/>
            <p:cNvSpPr/>
            <p:nvPr/>
          </p:nvSpPr>
          <p:spPr>
            <a:xfrm>
              <a:off x="11177016" y="4858511"/>
              <a:ext cx="1015365" cy="1999614"/>
            </a:xfrm>
            <a:custGeom>
              <a:avLst/>
              <a:gdLst/>
              <a:ahLst/>
              <a:cxnLst/>
              <a:rect l="l" t="t" r="r" b="b"/>
              <a:pathLst>
                <a:path w="1015365" h="1999615">
                  <a:moveTo>
                    <a:pt x="1014983" y="0"/>
                  </a:moveTo>
                  <a:lnTo>
                    <a:pt x="0" y="0"/>
                  </a:lnTo>
                  <a:lnTo>
                    <a:pt x="0" y="1999485"/>
                  </a:lnTo>
                  <a:lnTo>
                    <a:pt x="1014983" y="1999485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77016" y="2837688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3" y="2029968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F09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177016" y="0"/>
            <a:ext cx="1015365" cy="2839720"/>
            <a:chOff x="11177016" y="0"/>
            <a:chExt cx="1015365" cy="2839720"/>
          </a:xfrm>
        </p:grpSpPr>
        <p:sp>
          <p:nvSpPr>
            <p:cNvPr id="7" name="object 7"/>
            <p:cNvSpPr/>
            <p:nvPr/>
          </p:nvSpPr>
          <p:spPr>
            <a:xfrm>
              <a:off x="11177016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3" y="2029967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36A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80064" y="96011"/>
              <a:ext cx="905255" cy="18288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177016" y="2026920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3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3" y="812291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1277600" y="2953511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33" y="1267"/>
                </a:lnTo>
                <a:lnTo>
                  <a:pt x="816796" y="5028"/>
                </a:lnTo>
                <a:lnTo>
                  <a:pt x="769682" y="11219"/>
                </a:lnTo>
                <a:lnTo>
                  <a:pt x="723353" y="19776"/>
                </a:lnTo>
                <a:lnTo>
                  <a:pt x="677873" y="30637"/>
                </a:lnTo>
                <a:lnTo>
                  <a:pt x="633305" y="43738"/>
                </a:lnTo>
                <a:lnTo>
                  <a:pt x="589712" y="59016"/>
                </a:lnTo>
                <a:lnTo>
                  <a:pt x="547156" y="76408"/>
                </a:lnTo>
                <a:lnTo>
                  <a:pt x="505702" y="95851"/>
                </a:lnTo>
                <a:lnTo>
                  <a:pt x="465412" y="117281"/>
                </a:lnTo>
                <a:lnTo>
                  <a:pt x="426349" y="140635"/>
                </a:lnTo>
                <a:lnTo>
                  <a:pt x="388576" y="165849"/>
                </a:lnTo>
                <a:lnTo>
                  <a:pt x="352157" y="192862"/>
                </a:lnTo>
                <a:lnTo>
                  <a:pt x="317155" y="221609"/>
                </a:lnTo>
                <a:lnTo>
                  <a:pt x="283632" y="252027"/>
                </a:lnTo>
                <a:lnTo>
                  <a:pt x="251652" y="284053"/>
                </a:lnTo>
                <a:lnTo>
                  <a:pt x="221279" y="317623"/>
                </a:lnTo>
                <a:lnTo>
                  <a:pt x="192574" y="352675"/>
                </a:lnTo>
                <a:lnTo>
                  <a:pt x="165601" y="389146"/>
                </a:lnTo>
                <a:lnTo>
                  <a:pt x="140423" y="426971"/>
                </a:lnTo>
                <a:lnTo>
                  <a:pt x="117104" y="466088"/>
                </a:lnTo>
                <a:lnTo>
                  <a:pt x="95706" y="506434"/>
                </a:lnTo>
                <a:lnTo>
                  <a:pt x="76292" y="547945"/>
                </a:lnTo>
                <a:lnTo>
                  <a:pt x="58927" y="590559"/>
                </a:lnTo>
                <a:lnTo>
                  <a:pt x="43671" y="634211"/>
                </a:lnTo>
                <a:lnTo>
                  <a:pt x="30590" y="678839"/>
                </a:lnTo>
                <a:lnTo>
                  <a:pt x="19746" y="724379"/>
                </a:lnTo>
                <a:lnTo>
                  <a:pt x="11201" y="770768"/>
                </a:lnTo>
                <a:lnTo>
                  <a:pt x="5020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0" y="1010855"/>
                </a:lnTo>
                <a:lnTo>
                  <a:pt x="11201" y="1058031"/>
                </a:lnTo>
                <a:lnTo>
                  <a:pt x="19746" y="1104420"/>
                </a:lnTo>
                <a:lnTo>
                  <a:pt x="30590" y="1149960"/>
                </a:lnTo>
                <a:lnTo>
                  <a:pt x="43671" y="1194588"/>
                </a:lnTo>
                <a:lnTo>
                  <a:pt x="58927" y="1238240"/>
                </a:lnTo>
                <a:lnTo>
                  <a:pt x="76292" y="1280854"/>
                </a:lnTo>
                <a:lnTo>
                  <a:pt x="95706" y="1322365"/>
                </a:lnTo>
                <a:lnTo>
                  <a:pt x="117104" y="1362711"/>
                </a:lnTo>
                <a:lnTo>
                  <a:pt x="140423" y="1401828"/>
                </a:lnTo>
                <a:lnTo>
                  <a:pt x="165601" y="1439653"/>
                </a:lnTo>
                <a:lnTo>
                  <a:pt x="192574" y="1476124"/>
                </a:lnTo>
                <a:lnTo>
                  <a:pt x="221279" y="1511176"/>
                </a:lnTo>
                <a:lnTo>
                  <a:pt x="251652" y="1544746"/>
                </a:lnTo>
                <a:lnTo>
                  <a:pt x="283632" y="1576772"/>
                </a:lnTo>
                <a:lnTo>
                  <a:pt x="317155" y="1607190"/>
                </a:lnTo>
                <a:lnTo>
                  <a:pt x="352157" y="1635937"/>
                </a:lnTo>
                <a:lnTo>
                  <a:pt x="388576" y="1662950"/>
                </a:lnTo>
                <a:lnTo>
                  <a:pt x="426349" y="1688164"/>
                </a:lnTo>
                <a:lnTo>
                  <a:pt x="465412" y="1711518"/>
                </a:lnTo>
                <a:lnTo>
                  <a:pt x="505702" y="1732948"/>
                </a:lnTo>
                <a:lnTo>
                  <a:pt x="547156" y="1752391"/>
                </a:lnTo>
                <a:lnTo>
                  <a:pt x="589712" y="1769783"/>
                </a:lnTo>
                <a:lnTo>
                  <a:pt x="633305" y="1785061"/>
                </a:lnTo>
                <a:lnTo>
                  <a:pt x="677873" y="1798162"/>
                </a:lnTo>
                <a:lnTo>
                  <a:pt x="723353" y="1809023"/>
                </a:lnTo>
                <a:lnTo>
                  <a:pt x="769682" y="1817580"/>
                </a:lnTo>
                <a:lnTo>
                  <a:pt x="816796" y="1823771"/>
                </a:lnTo>
                <a:lnTo>
                  <a:pt x="864633" y="1827532"/>
                </a:lnTo>
                <a:lnTo>
                  <a:pt x="913129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5149596" y="4969313"/>
            <a:ext cx="6931659" cy="1889125"/>
            <a:chOff x="5149596" y="4969313"/>
            <a:chExt cx="6931659" cy="188912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76674" y="4969313"/>
              <a:ext cx="904240" cy="18172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58884" y="5474208"/>
              <a:ext cx="1993392" cy="13837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49596" y="5995416"/>
              <a:ext cx="4762500" cy="862582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60647" y="97535"/>
            <a:ext cx="4464558" cy="787145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22046" rIns="0" bIns="0" rtlCol="0">
            <a:spAutoFit/>
          </a:bodyPr>
          <a:lstStyle/>
          <a:p>
            <a:pPr marL="3321685">
              <a:lnSpc>
                <a:spcPct val="100000"/>
              </a:lnSpc>
              <a:spcBef>
                <a:spcPts val="95"/>
              </a:spcBef>
            </a:pPr>
            <a:r>
              <a:rPr dirty="0"/>
              <a:t>A</a:t>
            </a:r>
            <a:r>
              <a:rPr spc="-15" dirty="0"/>
              <a:t> </a:t>
            </a:r>
            <a:r>
              <a:rPr dirty="0"/>
              <a:t>TELA</a:t>
            </a:r>
            <a:r>
              <a:rPr spc="-20" dirty="0"/>
              <a:t> </a:t>
            </a:r>
            <a:r>
              <a:rPr dirty="0"/>
              <a:t>INICIAL</a:t>
            </a:r>
            <a:r>
              <a:rPr spc="-25" dirty="0"/>
              <a:t> </a:t>
            </a:r>
            <a:r>
              <a:rPr dirty="0"/>
              <a:t>DO</a:t>
            </a:r>
            <a:r>
              <a:rPr spc="-15" dirty="0"/>
              <a:t> </a:t>
            </a:r>
            <a:r>
              <a:rPr spc="-10" dirty="0"/>
              <a:t>SISTEMA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34112" y="288036"/>
            <a:ext cx="10962640" cy="3187065"/>
            <a:chOff x="134112" y="288036"/>
            <a:chExt cx="10962640" cy="3187065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74008" y="576126"/>
              <a:ext cx="4037838" cy="6319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4112" y="886968"/>
              <a:ext cx="10962132" cy="258775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8120" y="950976"/>
              <a:ext cx="10783824" cy="240944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79070" y="931926"/>
              <a:ext cx="10822305" cy="2447925"/>
            </a:xfrm>
            <a:custGeom>
              <a:avLst/>
              <a:gdLst/>
              <a:ahLst/>
              <a:cxnLst/>
              <a:rect l="l" t="t" r="r" b="b"/>
              <a:pathLst>
                <a:path w="10822305" h="2447925">
                  <a:moveTo>
                    <a:pt x="0" y="2447544"/>
                  </a:moveTo>
                  <a:lnTo>
                    <a:pt x="10821924" y="2447544"/>
                  </a:lnTo>
                  <a:lnTo>
                    <a:pt x="10821924" y="0"/>
                  </a:lnTo>
                  <a:lnTo>
                    <a:pt x="0" y="0"/>
                  </a:lnTo>
                  <a:lnTo>
                    <a:pt x="0" y="2447544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83864" y="839711"/>
              <a:ext cx="1064514" cy="116663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9788" y="2031491"/>
              <a:ext cx="810006" cy="11879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790176" y="288036"/>
              <a:ext cx="1064514" cy="116662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724643" y="1452359"/>
              <a:ext cx="1180338" cy="1049286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672185" y="3639439"/>
            <a:ext cx="6244590" cy="1924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tela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inicial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sistema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temos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seguintes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opções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navegação: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endParaRPr sz="1800">
              <a:latin typeface="Calibri"/>
              <a:cs typeface="Calibri"/>
            </a:endParaRPr>
          </a:p>
          <a:p>
            <a:pPr marL="690880" indent="-286385">
              <a:lnSpc>
                <a:spcPct val="100000"/>
              </a:lnSpc>
              <a:buFont typeface="Wingdings"/>
              <a:buChar char=""/>
              <a:tabLst>
                <a:tab pos="690880" algn="l"/>
              </a:tabLst>
            </a:pPr>
            <a:r>
              <a:rPr sz="1800" dirty="0">
                <a:latin typeface="Calibri"/>
                <a:cs typeface="Calibri"/>
              </a:rPr>
              <a:t>Cards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acesso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funcionalidades;</a:t>
            </a:r>
            <a:endParaRPr sz="1800">
              <a:latin typeface="Calibri"/>
              <a:cs typeface="Calibri"/>
            </a:endParaRPr>
          </a:p>
          <a:p>
            <a:pPr marL="690245" indent="-285750">
              <a:lnSpc>
                <a:spcPct val="100000"/>
              </a:lnSpc>
              <a:spcBef>
                <a:spcPts val="560"/>
              </a:spcBef>
              <a:buFont typeface="Wingdings"/>
              <a:buChar char=""/>
              <a:tabLst>
                <a:tab pos="690245" algn="l"/>
              </a:tabLst>
            </a:pPr>
            <a:r>
              <a:rPr sz="1800" dirty="0">
                <a:latin typeface="Calibri"/>
                <a:cs typeface="Calibri"/>
              </a:rPr>
              <a:t>Menu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lateral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acesso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funcionalidades;</a:t>
            </a:r>
            <a:endParaRPr sz="1800">
              <a:latin typeface="Calibri"/>
              <a:cs typeface="Calibri"/>
            </a:endParaRPr>
          </a:p>
          <a:p>
            <a:pPr marL="690245" indent="-285750">
              <a:lnSpc>
                <a:spcPct val="100000"/>
              </a:lnSpc>
              <a:spcBef>
                <a:spcPts val="535"/>
              </a:spcBef>
              <a:buFont typeface="Wingdings"/>
              <a:buChar char=""/>
              <a:tabLst>
                <a:tab pos="690245" algn="l"/>
              </a:tabLst>
            </a:pPr>
            <a:r>
              <a:rPr sz="1800" spc="-10" dirty="0">
                <a:latin typeface="Calibri"/>
                <a:cs typeface="Calibri"/>
              </a:rPr>
              <a:t>Identificação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usuário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configurações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pessoais;</a:t>
            </a:r>
            <a:endParaRPr sz="1800">
              <a:latin typeface="Calibri"/>
              <a:cs typeface="Calibri"/>
            </a:endParaRPr>
          </a:p>
          <a:p>
            <a:pPr marL="690880" indent="-286385">
              <a:lnSpc>
                <a:spcPct val="100000"/>
              </a:lnSpc>
              <a:spcBef>
                <a:spcPts val="400"/>
              </a:spcBef>
              <a:buFont typeface="Wingdings"/>
              <a:buChar char=""/>
              <a:tabLst>
                <a:tab pos="690880" algn="l"/>
              </a:tabLst>
            </a:pPr>
            <a:r>
              <a:rPr sz="1800" spc="-10" dirty="0">
                <a:latin typeface="Calibri"/>
                <a:cs typeface="Calibri"/>
              </a:rPr>
              <a:t>Configurações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acessibilidade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visual;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7C47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2833116"/>
            <a:ext cx="1015365" cy="4025265"/>
            <a:chOff x="0" y="2833116"/>
            <a:chExt cx="1015365" cy="4025265"/>
          </a:xfrm>
        </p:grpSpPr>
        <p:sp>
          <p:nvSpPr>
            <p:cNvPr id="4" name="object 4"/>
            <p:cNvSpPr/>
            <p:nvPr/>
          </p:nvSpPr>
          <p:spPr>
            <a:xfrm>
              <a:off x="0" y="4863083"/>
              <a:ext cx="1015365" cy="1995170"/>
            </a:xfrm>
            <a:custGeom>
              <a:avLst/>
              <a:gdLst/>
              <a:ahLst/>
              <a:cxnLst/>
              <a:rect l="l" t="t" r="r" b="b"/>
              <a:pathLst>
                <a:path w="1015365" h="1995170">
                  <a:moveTo>
                    <a:pt x="0" y="1994915"/>
                  </a:moveTo>
                  <a:lnTo>
                    <a:pt x="1014984" y="1994915"/>
                  </a:lnTo>
                  <a:lnTo>
                    <a:pt x="1014984" y="0"/>
                  </a:lnTo>
                  <a:lnTo>
                    <a:pt x="0" y="0"/>
                  </a:lnTo>
                  <a:lnTo>
                    <a:pt x="0" y="1994915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2833116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4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4" y="2029968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8AC1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0" y="0"/>
            <a:ext cx="1015365" cy="2842260"/>
            <a:chOff x="0" y="0"/>
            <a:chExt cx="1015365" cy="2842260"/>
          </a:xfrm>
        </p:grpSpPr>
        <p:sp>
          <p:nvSpPr>
            <p:cNvPr id="7" name="object 7"/>
            <p:cNvSpPr/>
            <p:nvPr/>
          </p:nvSpPr>
          <p:spPr>
            <a:xfrm>
              <a:off x="0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4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4" y="2029967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91439"/>
              <a:ext cx="903731" cy="18287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0" y="2029967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4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4" y="812291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00584" y="2932176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59" y="1267"/>
                </a:lnTo>
                <a:lnTo>
                  <a:pt x="816822" y="5028"/>
                </a:lnTo>
                <a:lnTo>
                  <a:pt x="769707" y="11219"/>
                </a:lnTo>
                <a:lnTo>
                  <a:pt x="723378" y="19776"/>
                </a:lnTo>
                <a:lnTo>
                  <a:pt x="677897" y="30637"/>
                </a:lnTo>
                <a:lnTo>
                  <a:pt x="633328" y="43738"/>
                </a:lnTo>
                <a:lnTo>
                  <a:pt x="589734" y="59016"/>
                </a:lnTo>
                <a:lnTo>
                  <a:pt x="547177" y="76408"/>
                </a:lnTo>
                <a:lnTo>
                  <a:pt x="505722" y="95851"/>
                </a:lnTo>
                <a:lnTo>
                  <a:pt x="465431" y="117281"/>
                </a:lnTo>
                <a:lnTo>
                  <a:pt x="426367" y="140635"/>
                </a:lnTo>
                <a:lnTo>
                  <a:pt x="388593" y="165849"/>
                </a:lnTo>
                <a:lnTo>
                  <a:pt x="352173" y="192862"/>
                </a:lnTo>
                <a:lnTo>
                  <a:pt x="317170" y="221609"/>
                </a:lnTo>
                <a:lnTo>
                  <a:pt x="283646" y="252027"/>
                </a:lnTo>
                <a:lnTo>
                  <a:pt x="251665" y="284053"/>
                </a:lnTo>
                <a:lnTo>
                  <a:pt x="221289" y="317623"/>
                </a:lnTo>
                <a:lnTo>
                  <a:pt x="192583" y="352675"/>
                </a:lnTo>
                <a:lnTo>
                  <a:pt x="165609" y="389146"/>
                </a:lnTo>
                <a:lnTo>
                  <a:pt x="140430" y="426971"/>
                </a:lnTo>
                <a:lnTo>
                  <a:pt x="117110" y="466088"/>
                </a:lnTo>
                <a:lnTo>
                  <a:pt x="95711" y="506434"/>
                </a:lnTo>
                <a:lnTo>
                  <a:pt x="76297" y="547945"/>
                </a:lnTo>
                <a:lnTo>
                  <a:pt x="58930" y="590559"/>
                </a:lnTo>
                <a:lnTo>
                  <a:pt x="43674" y="634211"/>
                </a:lnTo>
                <a:lnTo>
                  <a:pt x="30592" y="678839"/>
                </a:lnTo>
                <a:lnTo>
                  <a:pt x="19747" y="724379"/>
                </a:lnTo>
                <a:lnTo>
                  <a:pt x="11202" y="770768"/>
                </a:lnTo>
                <a:lnTo>
                  <a:pt x="5021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1" y="1010855"/>
                </a:lnTo>
                <a:lnTo>
                  <a:pt x="11202" y="1058031"/>
                </a:lnTo>
                <a:lnTo>
                  <a:pt x="19747" y="1104420"/>
                </a:lnTo>
                <a:lnTo>
                  <a:pt x="30592" y="1149960"/>
                </a:lnTo>
                <a:lnTo>
                  <a:pt x="43674" y="1194588"/>
                </a:lnTo>
                <a:lnTo>
                  <a:pt x="58930" y="1238240"/>
                </a:lnTo>
                <a:lnTo>
                  <a:pt x="76297" y="1280854"/>
                </a:lnTo>
                <a:lnTo>
                  <a:pt x="95711" y="1322365"/>
                </a:lnTo>
                <a:lnTo>
                  <a:pt x="117110" y="1362711"/>
                </a:lnTo>
                <a:lnTo>
                  <a:pt x="140430" y="1401828"/>
                </a:lnTo>
                <a:lnTo>
                  <a:pt x="165609" y="1439653"/>
                </a:lnTo>
                <a:lnTo>
                  <a:pt x="192583" y="1476124"/>
                </a:lnTo>
                <a:lnTo>
                  <a:pt x="221289" y="1511176"/>
                </a:lnTo>
                <a:lnTo>
                  <a:pt x="251665" y="1544746"/>
                </a:lnTo>
                <a:lnTo>
                  <a:pt x="283646" y="1576772"/>
                </a:lnTo>
                <a:lnTo>
                  <a:pt x="317170" y="1607190"/>
                </a:lnTo>
                <a:lnTo>
                  <a:pt x="352173" y="1635937"/>
                </a:lnTo>
                <a:lnTo>
                  <a:pt x="388593" y="1662950"/>
                </a:lnTo>
                <a:lnTo>
                  <a:pt x="426367" y="1688164"/>
                </a:lnTo>
                <a:lnTo>
                  <a:pt x="465431" y="1711518"/>
                </a:lnTo>
                <a:lnTo>
                  <a:pt x="505722" y="1732948"/>
                </a:lnTo>
                <a:lnTo>
                  <a:pt x="547177" y="1752391"/>
                </a:lnTo>
                <a:lnTo>
                  <a:pt x="589734" y="1769783"/>
                </a:lnTo>
                <a:lnTo>
                  <a:pt x="633328" y="1785061"/>
                </a:lnTo>
                <a:lnTo>
                  <a:pt x="677897" y="1798162"/>
                </a:lnTo>
                <a:lnTo>
                  <a:pt x="723378" y="1809023"/>
                </a:lnTo>
                <a:lnTo>
                  <a:pt x="769707" y="1817580"/>
                </a:lnTo>
                <a:lnTo>
                  <a:pt x="816822" y="1823771"/>
                </a:lnTo>
                <a:lnTo>
                  <a:pt x="864659" y="1827532"/>
                </a:lnTo>
                <a:lnTo>
                  <a:pt x="913155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7" y="4931213"/>
            <a:ext cx="904240" cy="1817296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6176771" y="5465064"/>
            <a:ext cx="6015355" cy="1393190"/>
            <a:chOff x="6176771" y="5465064"/>
            <a:chExt cx="6015355" cy="139319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84535" y="5465064"/>
              <a:ext cx="1807464" cy="139293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6771" y="5984748"/>
              <a:ext cx="4760976" cy="873249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7175" y="0"/>
            <a:ext cx="7332726" cy="76581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40536" y="457254"/>
            <a:ext cx="6906006" cy="63191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104900" y="868680"/>
            <a:ext cx="11055350" cy="5230495"/>
            <a:chOff x="1104900" y="868680"/>
            <a:chExt cx="11055350" cy="5230495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04900" y="934212"/>
              <a:ext cx="11055096" cy="516483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8907" y="998220"/>
              <a:ext cx="10876788" cy="498652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149857" y="979170"/>
              <a:ext cx="10915015" cy="5024755"/>
            </a:xfrm>
            <a:custGeom>
              <a:avLst/>
              <a:gdLst/>
              <a:ahLst/>
              <a:cxnLst/>
              <a:rect l="l" t="t" r="r" b="b"/>
              <a:pathLst>
                <a:path w="10915015" h="5024755">
                  <a:moveTo>
                    <a:pt x="0" y="5024628"/>
                  </a:moveTo>
                  <a:lnTo>
                    <a:pt x="10914888" y="5024628"/>
                  </a:lnTo>
                  <a:lnTo>
                    <a:pt x="10914888" y="0"/>
                  </a:lnTo>
                  <a:lnTo>
                    <a:pt x="0" y="0"/>
                  </a:lnTo>
                  <a:lnTo>
                    <a:pt x="0" y="5024628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44440" y="868680"/>
              <a:ext cx="1064514" cy="1166622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301741" y="655446"/>
            <a:ext cx="35248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Identificação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estado/município/DF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776716" y="755904"/>
            <a:ext cx="1102626" cy="1139189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9358630" y="544195"/>
            <a:ext cx="1886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Seleção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exercício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160507" y="1272527"/>
            <a:ext cx="1145298" cy="1090434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0189844" y="1045972"/>
            <a:ext cx="1647825" cy="2806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2090"/>
              </a:lnSpc>
            </a:pPr>
            <a:r>
              <a:rPr sz="1800" spc="-10" dirty="0">
                <a:latin typeface="Calibri"/>
                <a:cs typeface="Calibri"/>
              </a:rPr>
              <a:t>Alteração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ente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425447" y="1953755"/>
            <a:ext cx="10561955" cy="3921760"/>
            <a:chOff x="1425447" y="1953755"/>
            <a:chExt cx="10561955" cy="3921760"/>
          </a:xfrm>
        </p:grpSpPr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76043" y="2636507"/>
              <a:ext cx="1186446" cy="81001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272527" y="1953755"/>
              <a:ext cx="1171206" cy="105385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192767" y="2033003"/>
              <a:ext cx="1064514" cy="116663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74519" y="3290303"/>
              <a:ext cx="1186433" cy="81001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789163" y="3389363"/>
              <a:ext cx="1052334" cy="117273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934700" y="3389363"/>
              <a:ext cx="1052334" cy="117273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74519" y="3962387"/>
              <a:ext cx="1186433" cy="810018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25447" y="5594502"/>
              <a:ext cx="6517005" cy="280670"/>
            </a:xfrm>
            <a:custGeom>
              <a:avLst/>
              <a:gdLst/>
              <a:ahLst/>
              <a:cxnLst/>
              <a:rect l="l" t="t" r="r" b="b"/>
              <a:pathLst>
                <a:path w="6517005" h="280670">
                  <a:moveTo>
                    <a:pt x="6516624" y="0"/>
                  </a:moveTo>
                  <a:lnTo>
                    <a:pt x="0" y="0"/>
                  </a:lnTo>
                  <a:lnTo>
                    <a:pt x="0" y="280416"/>
                  </a:lnTo>
                  <a:lnTo>
                    <a:pt x="6516624" y="280416"/>
                  </a:lnTo>
                  <a:lnTo>
                    <a:pt x="6516624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412875" y="5573674"/>
            <a:ext cx="654113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Situação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preenchimento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Tipo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prestação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contas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histórico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38" name="object 38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871472" y="4914900"/>
            <a:ext cx="1187958" cy="810006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45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177016" y="2837688"/>
            <a:ext cx="1015365" cy="4020820"/>
            <a:chOff x="11177016" y="2837688"/>
            <a:chExt cx="1015365" cy="4020820"/>
          </a:xfrm>
        </p:grpSpPr>
        <p:sp>
          <p:nvSpPr>
            <p:cNvPr id="4" name="object 4"/>
            <p:cNvSpPr/>
            <p:nvPr/>
          </p:nvSpPr>
          <p:spPr>
            <a:xfrm>
              <a:off x="11177016" y="4858511"/>
              <a:ext cx="1015365" cy="1999614"/>
            </a:xfrm>
            <a:custGeom>
              <a:avLst/>
              <a:gdLst/>
              <a:ahLst/>
              <a:cxnLst/>
              <a:rect l="l" t="t" r="r" b="b"/>
              <a:pathLst>
                <a:path w="1015365" h="1999615">
                  <a:moveTo>
                    <a:pt x="1014983" y="0"/>
                  </a:moveTo>
                  <a:lnTo>
                    <a:pt x="0" y="0"/>
                  </a:lnTo>
                  <a:lnTo>
                    <a:pt x="0" y="1999485"/>
                  </a:lnTo>
                  <a:lnTo>
                    <a:pt x="1014983" y="1999485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77016" y="2837688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3" y="2029968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F09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177016" y="0"/>
            <a:ext cx="1015365" cy="2839720"/>
            <a:chOff x="11177016" y="0"/>
            <a:chExt cx="1015365" cy="2839720"/>
          </a:xfrm>
        </p:grpSpPr>
        <p:sp>
          <p:nvSpPr>
            <p:cNvPr id="7" name="object 7"/>
            <p:cNvSpPr/>
            <p:nvPr/>
          </p:nvSpPr>
          <p:spPr>
            <a:xfrm>
              <a:off x="11177016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3" y="2029967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36A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80064" y="96011"/>
              <a:ext cx="905255" cy="18288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177016" y="2026920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3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3" y="812291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1277600" y="2953511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33" y="1267"/>
                </a:lnTo>
                <a:lnTo>
                  <a:pt x="816796" y="5028"/>
                </a:lnTo>
                <a:lnTo>
                  <a:pt x="769682" y="11219"/>
                </a:lnTo>
                <a:lnTo>
                  <a:pt x="723353" y="19776"/>
                </a:lnTo>
                <a:lnTo>
                  <a:pt x="677873" y="30637"/>
                </a:lnTo>
                <a:lnTo>
                  <a:pt x="633305" y="43738"/>
                </a:lnTo>
                <a:lnTo>
                  <a:pt x="589712" y="59016"/>
                </a:lnTo>
                <a:lnTo>
                  <a:pt x="547156" y="76408"/>
                </a:lnTo>
                <a:lnTo>
                  <a:pt x="505702" y="95851"/>
                </a:lnTo>
                <a:lnTo>
                  <a:pt x="465412" y="117281"/>
                </a:lnTo>
                <a:lnTo>
                  <a:pt x="426349" y="140635"/>
                </a:lnTo>
                <a:lnTo>
                  <a:pt x="388576" y="165849"/>
                </a:lnTo>
                <a:lnTo>
                  <a:pt x="352157" y="192862"/>
                </a:lnTo>
                <a:lnTo>
                  <a:pt x="317155" y="221609"/>
                </a:lnTo>
                <a:lnTo>
                  <a:pt x="283632" y="252027"/>
                </a:lnTo>
                <a:lnTo>
                  <a:pt x="251652" y="284053"/>
                </a:lnTo>
                <a:lnTo>
                  <a:pt x="221279" y="317623"/>
                </a:lnTo>
                <a:lnTo>
                  <a:pt x="192574" y="352675"/>
                </a:lnTo>
                <a:lnTo>
                  <a:pt x="165601" y="389146"/>
                </a:lnTo>
                <a:lnTo>
                  <a:pt x="140423" y="426971"/>
                </a:lnTo>
                <a:lnTo>
                  <a:pt x="117104" y="466088"/>
                </a:lnTo>
                <a:lnTo>
                  <a:pt x="95706" y="506434"/>
                </a:lnTo>
                <a:lnTo>
                  <a:pt x="76292" y="547945"/>
                </a:lnTo>
                <a:lnTo>
                  <a:pt x="58927" y="590559"/>
                </a:lnTo>
                <a:lnTo>
                  <a:pt x="43671" y="634211"/>
                </a:lnTo>
                <a:lnTo>
                  <a:pt x="30590" y="678839"/>
                </a:lnTo>
                <a:lnTo>
                  <a:pt x="19746" y="724379"/>
                </a:lnTo>
                <a:lnTo>
                  <a:pt x="11201" y="770768"/>
                </a:lnTo>
                <a:lnTo>
                  <a:pt x="5020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0" y="1010855"/>
                </a:lnTo>
                <a:lnTo>
                  <a:pt x="11201" y="1058031"/>
                </a:lnTo>
                <a:lnTo>
                  <a:pt x="19746" y="1104420"/>
                </a:lnTo>
                <a:lnTo>
                  <a:pt x="30590" y="1149960"/>
                </a:lnTo>
                <a:lnTo>
                  <a:pt x="43671" y="1194588"/>
                </a:lnTo>
                <a:lnTo>
                  <a:pt x="58927" y="1238240"/>
                </a:lnTo>
                <a:lnTo>
                  <a:pt x="76292" y="1280854"/>
                </a:lnTo>
                <a:lnTo>
                  <a:pt x="95706" y="1322365"/>
                </a:lnTo>
                <a:lnTo>
                  <a:pt x="117104" y="1362711"/>
                </a:lnTo>
                <a:lnTo>
                  <a:pt x="140423" y="1401828"/>
                </a:lnTo>
                <a:lnTo>
                  <a:pt x="165601" y="1439653"/>
                </a:lnTo>
                <a:lnTo>
                  <a:pt x="192574" y="1476124"/>
                </a:lnTo>
                <a:lnTo>
                  <a:pt x="221279" y="1511176"/>
                </a:lnTo>
                <a:lnTo>
                  <a:pt x="251652" y="1544746"/>
                </a:lnTo>
                <a:lnTo>
                  <a:pt x="283632" y="1576772"/>
                </a:lnTo>
                <a:lnTo>
                  <a:pt x="317155" y="1607190"/>
                </a:lnTo>
                <a:lnTo>
                  <a:pt x="352157" y="1635937"/>
                </a:lnTo>
                <a:lnTo>
                  <a:pt x="388576" y="1662950"/>
                </a:lnTo>
                <a:lnTo>
                  <a:pt x="426349" y="1688164"/>
                </a:lnTo>
                <a:lnTo>
                  <a:pt x="465412" y="1711518"/>
                </a:lnTo>
                <a:lnTo>
                  <a:pt x="505702" y="1732948"/>
                </a:lnTo>
                <a:lnTo>
                  <a:pt x="547156" y="1752391"/>
                </a:lnTo>
                <a:lnTo>
                  <a:pt x="589712" y="1769783"/>
                </a:lnTo>
                <a:lnTo>
                  <a:pt x="633305" y="1785061"/>
                </a:lnTo>
                <a:lnTo>
                  <a:pt x="677873" y="1798162"/>
                </a:lnTo>
                <a:lnTo>
                  <a:pt x="723353" y="1809023"/>
                </a:lnTo>
                <a:lnTo>
                  <a:pt x="769682" y="1817580"/>
                </a:lnTo>
                <a:lnTo>
                  <a:pt x="816796" y="1823771"/>
                </a:lnTo>
                <a:lnTo>
                  <a:pt x="864633" y="1827532"/>
                </a:lnTo>
                <a:lnTo>
                  <a:pt x="913129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33528" y="0"/>
            <a:ext cx="12047855" cy="6786880"/>
            <a:chOff x="33528" y="0"/>
            <a:chExt cx="12047855" cy="6786880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76674" y="4969313"/>
              <a:ext cx="904240" cy="18172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528" y="742187"/>
              <a:ext cx="11169396" cy="536752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536" y="806195"/>
              <a:ext cx="10991088" cy="518922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8486" y="787145"/>
              <a:ext cx="11029315" cy="5227320"/>
            </a:xfrm>
            <a:custGeom>
              <a:avLst/>
              <a:gdLst/>
              <a:ahLst/>
              <a:cxnLst/>
              <a:rect l="l" t="t" r="r" b="b"/>
              <a:pathLst>
                <a:path w="11029315" h="5227320">
                  <a:moveTo>
                    <a:pt x="0" y="5227320"/>
                  </a:moveTo>
                  <a:lnTo>
                    <a:pt x="11029188" y="5227320"/>
                  </a:lnTo>
                  <a:lnTo>
                    <a:pt x="11029188" y="0"/>
                  </a:lnTo>
                  <a:lnTo>
                    <a:pt x="0" y="0"/>
                  </a:lnTo>
                  <a:lnTo>
                    <a:pt x="0" y="522732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69920" y="0"/>
              <a:ext cx="4825746" cy="741426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83279" y="432870"/>
            <a:ext cx="4399026" cy="63191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335076" y="5975705"/>
            <a:ext cx="10671810" cy="76454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844"/>
              </a:spcBef>
              <a:buFont typeface="Wingdings"/>
              <a:buChar char=""/>
              <a:tabLst>
                <a:tab pos="298450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Possui</a:t>
            </a:r>
            <a:r>
              <a:rPr sz="18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lógica</a:t>
            </a:r>
            <a:r>
              <a:rPr sz="1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extrato</a:t>
            </a:r>
            <a:r>
              <a:rPr sz="18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bancário</a:t>
            </a:r>
            <a:endParaRPr sz="180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spcBef>
                <a:spcPts val="750"/>
              </a:spcBef>
              <a:buFont typeface="Wingdings"/>
              <a:buChar char=""/>
              <a:tabLst>
                <a:tab pos="298450" algn="l"/>
              </a:tabLst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Informações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da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movimentação,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categoria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gastos</a:t>
            </a:r>
            <a:r>
              <a:rPr sz="1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documentos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despesa</a:t>
            </a:r>
            <a:r>
              <a:rPr sz="1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são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carregados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BB</a:t>
            </a:r>
            <a:r>
              <a:rPr sz="18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Gestão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Ágil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477756" y="5597652"/>
            <a:ext cx="1271777" cy="93041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7710931" y="5508891"/>
            <a:ext cx="2277110" cy="2806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2100"/>
              </a:lnSpc>
            </a:pPr>
            <a:r>
              <a:rPr sz="1800" spc="-10" dirty="0">
                <a:latin typeface="Calibri"/>
                <a:cs typeface="Calibri"/>
              </a:rPr>
              <a:t>Documentos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despesa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19488" y="3270503"/>
            <a:ext cx="963942" cy="126720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8022970" y="3062604"/>
            <a:ext cx="1911985" cy="2806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2095"/>
              </a:lnSpc>
            </a:pPr>
            <a:r>
              <a:rPr sz="1800" dirty="0">
                <a:latin typeface="Calibri"/>
                <a:cs typeface="Calibri"/>
              </a:rPr>
              <a:t>Folha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pagamento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863084"/>
            <a:ext cx="1015365" cy="1995170"/>
          </a:xfrm>
          <a:custGeom>
            <a:avLst/>
            <a:gdLst/>
            <a:ahLst/>
            <a:cxnLst/>
            <a:rect l="l" t="t" r="r" b="b"/>
            <a:pathLst>
              <a:path w="1015365" h="1995170">
                <a:moveTo>
                  <a:pt x="0" y="1994915"/>
                </a:moveTo>
                <a:lnTo>
                  <a:pt x="1014984" y="1994915"/>
                </a:lnTo>
                <a:lnTo>
                  <a:pt x="1014984" y="0"/>
                </a:lnTo>
                <a:lnTo>
                  <a:pt x="0" y="0"/>
                </a:lnTo>
                <a:lnTo>
                  <a:pt x="0" y="1994915"/>
                </a:lnTo>
                <a:close/>
              </a:path>
            </a:pathLst>
          </a:custGeom>
          <a:solidFill>
            <a:srgbClr val="B74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15365" cy="2842260"/>
            <a:chOff x="0" y="0"/>
            <a:chExt cx="1015365" cy="284226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4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4" y="2029967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91439"/>
              <a:ext cx="903731" cy="18287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2029967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4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4" y="812291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100584" y="2932176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59" y="1267"/>
                </a:lnTo>
                <a:lnTo>
                  <a:pt x="816822" y="5028"/>
                </a:lnTo>
                <a:lnTo>
                  <a:pt x="769707" y="11219"/>
                </a:lnTo>
                <a:lnTo>
                  <a:pt x="723378" y="19776"/>
                </a:lnTo>
                <a:lnTo>
                  <a:pt x="677897" y="30637"/>
                </a:lnTo>
                <a:lnTo>
                  <a:pt x="633328" y="43738"/>
                </a:lnTo>
                <a:lnTo>
                  <a:pt x="589734" y="59016"/>
                </a:lnTo>
                <a:lnTo>
                  <a:pt x="547177" y="76408"/>
                </a:lnTo>
                <a:lnTo>
                  <a:pt x="505722" y="95851"/>
                </a:lnTo>
                <a:lnTo>
                  <a:pt x="465431" y="117281"/>
                </a:lnTo>
                <a:lnTo>
                  <a:pt x="426367" y="140635"/>
                </a:lnTo>
                <a:lnTo>
                  <a:pt x="388593" y="165849"/>
                </a:lnTo>
                <a:lnTo>
                  <a:pt x="352173" y="192862"/>
                </a:lnTo>
                <a:lnTo>
                  <a:pt x="317170" y="221609"/>
                </a:lnTo>
                <a:lnTo>
                  <a:pt x="283646" y="252027"/>
                </a:lnTo>
                <a:lnTo>
                  <a:pt x="251665" y="284053"/>
                </a:lnTo>
                <a:lnTo>
                  <a:pt x="221289" y="317623"/>
                </a:lnTo>
                <a:lnTo>
                  <a:pt x="192583" y="352675"/>
                </a:lnTo>
                <a:lnTo>
                  <a:pt x="165609" y="389146"/>
                </a:lnTo>
                <a:lnTo>
                  <a:pt x="140430" y="426971"/>
                </a:lnTo>
                <a:lnTo>
                  <a:pt x="117110" y="466088"/>
                </a:lnTo>
                <a:lnTo>
                  <a:pt x="95711" y="506434"/>
                </a:lnTo>
                <a:lnTo>
                  <a:pt x="76297" y="547945"/>
                </a:lnTo>
                <a:lnTo>
                  <a:pt x="58930" y="590559"/>
                </a:lnTo>
                <a:lnTo>
                  <a:pt x="43674" y="634211"/>
                </a:lnTo>
                <a:lnTo>
                  <a:pt x="30592" y="678839"/>
                </a:lnTo>
                <a:lnTo>
                  <a:pt x="19747" y="724379"/>
                </a:lnTo>
                <a:lnTo>
                  <a:pt x="11202" y="770768"/>
                </a:lnTo>
                <a:lnTo>
                  <a:pt x="5021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1" y="1010855"/>
                </a:lnTo>
                <a:lnTo>
                  <a:pt x="11202" y="1058031"/>
                </a:lnTo>
                <a:lnTo>
                  <a:pt x="19747" y="1104420"/>
                </a:lnTo>
                <a:lnTo>
                  <a:pt x="30592" y="1149960"/>
                </a:lnTo>
                <a:lnTo>
                  <a:pt x="43674" y="1194588"/>
                </a:lnTo>
                <a:lnTo>
                  <a:pt x="58930" y="1238240"/>
                </a:lnTo>
                <a:lnTo>
                  <a:pt x="76297" y="1280854"/>
                </a:lnTo>
                <a:lnTo>
                  <a:pt x="95711" y="1322365"/>
                </a:lnTo>
                <a:lnTo>
                  <a:pt x="117110" y="1362711"/>
                </a:lnTo>
                <a:lnTo>
                  <a:pt x="140430" y="1401828"/>
                </a:lnTo>
                <a:lnTo>
                  <a:pt x="165609" y="1439653"/>
                </a:lnTo>
                <a:lnTo>
                  <a:pt x="192583" y="1476124"/>
                </a:lnTo>
                <a:lnTo>
                  <a:pt x="221289" y="1511176"/>
                </a:lnTo>
                <a:lnTo>
                  <a:pt x="251665" y="1544746"/>
                </a:lnTo>
                <a:lnTo>
                  <a:pt x="283646" y="1576772"/>
                </a:lnTo>
                <a:lnTo>
                  <a:pt x="317170" y="1607190"/>
                </a:lnTo>
                <a:lnTo>
                  <a:pt x="352173" y="1635937"/>
                </a:lnTo>
                <a:lnTo>
                  <a:pt x="388593" y="1662950"/>
                </a:lnTo>
                <a:lnTo>
                  <a:pt x="426367" y="1688164"/>
                </a:lnTo>
                <a:lnTo>
                  <a:pt x="465431" y="1711518"/>
                </a:lnTo>
                <a:lnTo>
                  <a:pt x="505722" y="1732948"/>
                </a:lnTo>
                <a:lnTo>
                  <a:pt x="547177" y="1752391"/>
                </a:lnTo>
                <a:lnTo>
                  <a:pt x="589734" y="1769783"/>
                </a:lnTo>
                <a:lnTo>
                  <a:pt x="633328" y="1785061"/>
                </a:lnTo>
                <a:lnTo>
                  <a:pt x="677897" y="1798162"/>
                </a:lnTo>
                <a:lnTo>
                  <a:pt x="723378" y="1809023"/>
                </a:lnTo>
                <a:lnTo>
                  <a:pt x="769707" y="1817580"/>
                </a:lnTo>
                <a:lnTo>
                  <a:pt x="816822" y="1823771"/>
                </a:lnTo>
                <a:lnTo>
                  <a:pt x="864659" y="1827532"/>
                </a:lnTo>
                <a:lnTo>
                  <a:pt x="913155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7" y="4931213"/>
            <a:ext cx="904240" cy="1817296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655064" y="4572"/>
            <a:ext cx="10537190" cy="6853555"/>
            <a:chOff x="1655064" y="4572"/>
            <a:chExt cx="10537190" cy="685355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84535" y="5465063"/>
              <a:ext cx="1807464" cy="139293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6772" y="5984748"/>
              <a:ext cx="4760976" cy="87324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55064" y="673608"/>
              <a:ext cx="9840468" cy="542544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19072" y="737616"/>
              <a:ext cx="9662160" cy="524713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700022" y="718566"/>
              <a:ext cx="9700260" cy="5285740"/>
            </a:xfrm>
            <a:custGeom>
              <a:avLst/>
              <a:gdLst/>
              <a:ahLst/>
              <a:cxnLst/>
              <a:rect l="l" t="t" r="r" b="b"/>
              <a:pathLst>
                <a:path w="9700260" h="5285740">
                  <a:moveTo>
                    <a:pt x="0" y="5285232"/>
                  </a:moveTo>
                  <a:lnTo>
                    <a:pt x="9700260" y="5285232"/>
                  </a:lnTo>
                  <a:lnTo>
                    <a:pt x="9700260" y="0"/>
                  </a:lnTo>
                  <a:lnTo>
                    <a:pt x="0" y="0"/>
                  </a:lnTo>
                  <a:lnTo>
                    <a:pt x="0" y="5285232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23488" y="4572"/>
              <a:ext cx="6015990" cy="787145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3733038" y="84200"/>
            <a:ext cx="55740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CADASTRO</a:t>
            </a:r>
            <a:r>
              <a:rPr spc="-65" dirty="0"/>
              <a:t> </a:t>
            </a:r>
            <a:r>
              <a:rPr dirty="0"/>
              <a:t>DE</a:t>
            </a:r>
            <a:r>
              <a:rPr spc="-60" dirty="0"/>
              <a:t> </a:t>
            </a:r>
            <a:r>
              <a:rPr dirty="0"/>
              <a:t>FOLHA</a:t>
            </a:r>
            <a:r>
              <a:rPr spc="-50" dirty="0"/>
              <a:t> </a:t>
            </a:r>
            <a:r>
              <a:rPr dirty="0"/>
              <a:t>DE</a:t>
            </a:r>
            <a:r>
              <a:rPr spc="-70" dirty="0"/>
              <a:t> </a:t>
            </a:r>
            <a:r>
              <a:rPr spc="-10" dirty="0"/>
              <a:t>PAGAMENTO</a:t>
            </a: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736847" y="483162"/>
            <a:ext cx="5589270" cy="63191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177016" y="2837688"/>
            <a:ext cx="1015365" cy="4020820"/>
            <a:chOff x="11177016" y="2837688"/>
            <a:chExt cx="1015365" cy="4020820"/>
          </a:xfrm>
        </p:grpSpPr>
        <p:sp>
          <p:nvSpPr>
            <p:cNvPr id="3" name="object 3"/>
            <p:cNvSpPr/>
            <p:nvPr/>
          </p:nvSpPr>
          <p:spPr>
            <a:xfrm>
              <a:off x="11177016" y="4858511"/>
              <a:ext cx="1015365" cy="1999614"/>
            </a:xfrm>
            <a:custGeom>
              <a:avLst/>
              <a:gdLst/>
              <a:ahLst/>
              <a:cxnLst/>
              <a:rect l="l" t="t" r="r" b="b"/>
              <a:pathLst>
                <a:path w="1015365" h="1999615">
                  <a:moveTo>
                    <a:pt x="1014983" y="0"/>
                  </a:moveTo>
                  <a:lnTo>
                    <a:pt x="0" y="0"/>
                  </a:lnTo>
                  <a:lnTo>
                    <a:pt x="0" y="1999485"/>
                  </a:lnTo>
                  <a:lnTo>
                    <a:pt x="1014983" y="1999485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177016" y="2837688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3" y="2029968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F09D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1177016" y="0"/>
            <a:ext cx="1015365" cy="2839720"/>
            <a:chOff x="11177016" y="0"/>
            <a:chExt cx="1015365" cy="2839720"/>
          </a:xfrm>
        </p:grpSpPr>
        <p:sp>
          <p:nvSpPr>
            <p:cNvPr id="6" name="object 6"/>
            <p:cNvSpPr/>
            <p:nvPr/>
          </p:nvSpPr>
          <p:spPr>
            <a:xfrm>
              <a:off x="11177016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3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3" y="2029967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36A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80064" y="96011"/>
              <a:ext cx="905255" cy="18288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177016" y="2026920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3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3" y="812291"/>
                  </a:lnTo>
                  <a:lnTo>
                    <a:pt x="1014983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11277600" y="2953511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33" y="1267"/>
                </a:lnTo>
                <a:lnTo>
                  <a:pt x="816796" y="5028"/>
                </a:lnTo>
                <a:lnTo>
                  <a:pt x="769682" y="11219"/>
                </a:lnTo>
                <a:lnTo>
                  <a:pt x="723353" y="19776"/>
                </a:lnTo>
                <a:lnTo>
                  <a:pt x="677873" y="30637"/>
                </a:lnTo>
                <a:lnTo>
                  <a:pt x="633305" y="43738"/>
                </a:lnTo>
                <a:lnTo>
                  <a:pt x="589712" y="59016"/>
                </a:lnTo>
                <a:lnTo>
                  <a:pt x="547156" y="76408"/>
                </a:lnTo>
                <a:lnTo>
                  <a:pt x="505702" y="95851"/>
                </a:lnTo>
                <a:lnTo>
                  <a:pt x="465412" y="117281"/>
                </a:lnTo>
                <a:lnTo>
                  <a:pt x="426349" y="140635"/>
                </a:lnTo>
                <a:lnTo>
                  <a:pt x="388576" y="165849"/>
                </a:lnTo>
                <a:lnTo>
                  <a:pt x="352157" y="192862"/>
                </a:lnTo>
                <a:lnTo>
                  <a:pt x="317155" y="221609"/>
                </a:lnTo>
                <a:lnTo>
                  <a:pt x="283632" y="252027"/>
                </a:lnTo>
                <a:lnTo>
                  <a:pt x="251652" y="284053"/>
                </a:lnTo>
                <a:lnTo>
                  <a:pt x="221279" y="317623"/>
                </a:lnTo>
                <a:lnTo>
                  <a:pt x="192574" y="352675"/>
                </a:lnTo>
                <a:lnTo>
                  <a:pt x="165601" y="389146"/>
                </a:lnTo>
                <a:lnTo>
                  <a:pt x="140423" y="426971"/>
                </a:lnTo>
                <a:lnTo>
                  <a:pt x="117104" y="466088"/>
                </a:lnTo>
                <a:lnTo>
                  <a:pt x="95706" y="506434"/>
                </a:lnTo>
                <a:lnTo>
                  <a:pt x="76292" y="547945"/>
                </a:lnTo>
                <a:lnTo>
                  <a:pt x="58927" y="590559"/>
                </a:lnTo>
                <a:lnTo>
                  <a:pt x="43671" y="634211"/>
                </a:lnTo>
                <a:lnTo>
                  <a:pt x="30590" y="678839"/>
                </a:lnTo>
                <a:lnTo>
                  <a:pt x="19746" y="724379"/>
                </a:lnTo>
                <a:lnTo>
                  <a:pt x="11201" y="770768"/>
                </a:lnTo>
                <a:lnTo>
                  <a:pt x="5020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0" y="1010855"/>
                </a:lnTo>
                <a:lnTo>
                  <a:pt x="11201" y="1058031"/>
                </a:lnTo>
                <a:lnTo>
                  <a:pt x="19746" y="1104420"/>
                </a:lnTo>
                <a:lnTo>
                  <a:pt x="30590" y="1149960"/>
                </a:lnTo>
                <a:lnTo>
                  <a:pt x="43671" y="1194588"/>
                </a:lnTo>
                <a:lnTo>
                  <a:pt x="58927" y="1238240"/>
                </a:lnTo>
                <a:lnTo>
                  <a:pt x="76292" y="1280854"/>
                </a:lnTo>
                <a:lnTo>
                  <a:pt x="95706" y="1322365"/>
                </a:lnTo>
                <a:lnTo>
                  <a:pt x="117104" y="1362711"/>
                </a:lnTo>
                <a:lnTo>
                  <a:pt x="140423" y="1401828"/>
                </a:lnTo>
                <a:lnTo>
                  <a:pt x="165601" y="1439653"/>
                </a:lnTo>
                <a:lnTo>
                  <a:pt x="192574" y="1476124"/>
                </a:lnTo>
                <a:lnTo>
                  <a:pt x="221279" y="1511176"/>
                </a:lnTo>
                <a:lnTo>
                  <a:pt x="251652" y="1544746"/>
                </a:lnTo>
                <a:lnTo>
                  <a:pt x="283632" y="1576772"/>
                </a:lnTo>
                <a:lnTo>
                  <a:pt x="317155" y="1607190"/>
                </a:lnTo>
                <a:lnTo>
                  <a:pt x="352157" y="1635937"/>
                </a:lnTo>
                <a:lnTo>
                  <a:pt x="388576" y="1662950"/>
                </a:lnTo>
                <a:lnTo>
                  <a:pt x="426349" y="1688164"/>
                </a:lnTo>
                <a:lnTo>
                  <a:pt x="465412" y="1711518"/>
                </a:lnTo>
                <a:lnTo>
                  <a:pt x="505702" y="1732948"/>
                </a:lnTo>
                <a:lnTo>
                  <a:pt x="547156" y="1752391"/>
                </a:lnTo>
                <a:lnTo>
                  <a:pt x="589712" y="1769783"/>
                </a:lnTo>
                <a:lnTo>
                  <a:pt x="633305" y="1785061"/>
                </a:lnTo>
                <a:lnTo>
                  <a:pt x="677873" y="1798162"/>
                </a:lnTo>
                <a:lnTo>
                  <a:pt x="723353" y="1809023"/>
                </a:lnTo>
                <a:lnTo>
                  <a:pt x="769682" y="1817580"/>
                </a:lnTo>
                <a:lnTo>
                  <a:pt x="816796" y="1823771"/>
                </a:lnTo>
                <a:lnTo>
                  <a:pt x="864633" y="1827532"/>
                </a:lnTo>
                <a:lnTo>
                  <a:pt x="913129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30480" y="0"/>
            <a:ext cx="12051030" cy="6786880"/>
            <a:chOff x="30480" y="0"/>
            <a:chExt cx="12051030" cy="678688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76674" y="4969313"/>
              <a:ext cx="904240" cy="18172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80" y="762000"/>
              <a:ext cx="11152632" cy="590854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488" y="826008"/>
              <a:ext cx="10974324" cy="573024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38" y="806958"/>
              <a:ext cx="11012805" cy="5768340"/>
            </a:xfrm>
            <a:custGeom>
              <a:avLst/>
              <a:gdLst/>
              <a:ahLst/>
              <a:cxnLst/>
              <a:rect l="l" t="t" r="r" b="b"/>
              <a:pathLst>
                <a:path w="11012805" h="5768340">
                  <a:moveTo>
                    <a:pt x="0" y="5768340"/>
                  </a:moveTo>
                  <a:lnTo>
                    <a:pt x="11012424" y="5768340"/>
                  </a:lnTo>
                  <a:lnTo>
                    <a:pt x="11012424" y="0"/>
                  </a:lnTo>
                  <a:lnTo>
                    <a:pt x="0" y="0"/>
                  </a:lnTo>
                  <a:lnTo>
                    <a:pt x="0" y="576834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65504" y="0"/>
              <a:ext cx="8376666" cy="744474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380744" y="435918"/>
            <a:ext cx="8148320" cy="6258560"/>
            <a:chOff x="1380744" y="435918"/>
            <a:chExt cx="8148320" cy="6258560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78864" y="435918"/>
              <a:ext cx="7949946" cy="6319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62344" y="1872983"/>
              <a:ext cx="1169670" cy="103404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0744" y="2455151"/>
              <a:ext cx="1271778" cy="93193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11340" y="3977640"/>
              <a:ext cx="1271777" cy="93040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97040" y="5522975"/>
              <a:ext cx="1055370" cy="117119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445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2833116"/>
            <a:ext cx="1015365" cy="4025265"/>
            <a:chOff x="0" y="2833116"/>
            <a:chExt cx="1015365" cy="4025265"/>
          </a:xfrm>
        </p:grpSpPr>
        <p:sp>
          <p:nvSpPr>
            <p:cNvPr id="4" name="object 4"/>
            <p:cNvSpPr/>
            <p:nvPr/>
          </p:nvSpPr>
          <p:spPr>
            <a:xfrm>
              <a:off x="0" y="4863083"/>
              <a:ext cx="1015365" cy="1995170"/>
            </a:xfrm>
            <a:custGeom>
              <a:avLst/>
              <a:gdLst/>
              <a:ahLst/>
              <a:cxnLst/>
              <a:rect l="l" t="t" r="r" b="b"/>
              <a:pathLst>
                <a:path w="1015365" h="1995170">
                  <a:moveTo>
                    <a:pt x="0" y="1994915"/>
                  </a:moveTo>
                  <a:lnTo>
                    <a:pt x="1014984" y="1994915"/>
                  </a:lnTo>
                  <a:lnTo>
                    <a:pt x="1014984" y="0"/>
                  </a:lnTo>
                  <a:lnTo>
                    <a:pt x="0" y="0"/>
                  </a:lnTo>
                  <a:lnTo>
                    <a:pt x="0" y="1994915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2833116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4" y="0"/>
                  </a:moveTo>
                  <a:lnTo>
                    <a:pt x="0" y="0"/>
                  </a:lnTo>
                  <a:lnTo>
                    <a:pt x="0" y="2029968"/>
                  </a:lnTo>
                  <a:lnTo>
                    <a:pt x="1014984" y="2029968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8AC1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0" y="0"/>
            <a:ext cx="1015365" cy="2842260"/>
            <a:chOff x="0" y="0"/>
            <a:chExt cx="1015365" cy="2842260"/>
          </a:xfrm>
        </p:grpSpPr>
        <p:sp>
          <p:nvSpPr>
            <p:cNvPr id="7" name="object 7"/>
            <p:cNvSpPr/>
            <p:nvPr/>
          </p:nvSpPr>
          <p:spPr>
            <a:xfrm>
              <a:off x="0" y="0"/>
              <a:ext cx="1015365" cy="2030095"/>
            </a:xfrm>
            <a:custGeom>
              <a:avLst/>
              <a:gdLst/>
              <a:ahLst/>
              <a:cxnLst/>
              <a:rect l="l" t="t" r="r" b="b"/>
              <a:pathLst>
                <a:path w="1015365" h="2030095">
                  <a:moveTo>
                    <a:pt x="1014984" y="0"/>
                  </a:moveTo>
                  <a:lnTo>
                    <a:pt x="0" y="0"/>
                  </a:lnTo>
                  <a:lnTo>
                    <a:pt x="0" y="2029967"/>
                  </a:lnTo>
                  <a:lnTo>
                    <a:pt x="1014984" y="2029967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B74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91439"/>
              <a:ext cx="903731" cy="182879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0" y="2029967"/>
              <a:ext cx="1015365" cy="812800"/>
            </a:xfrm>
            <a:custGeom>
              <a:avLst/>
              <a:gdLst/>
              <a:ahLst/>
              <a:cxnLst/>
              <a:rect l="l" t="t" r="r" b="b"/>
              <a:pathLst>
                <a:path w="1015365" h="812800">
                  <a:moveTo>
                    <a:pt x="1014984" y="0"/>
                  </a:moveTo>
                  <a:lnTo>
                    <a:pt x="0" y="0"/>
                  </a:lnTo>
                  <a:lnTo>
                    <a:pt x="0" y="812291"/>
                  </a:lnTo>
                  <a:lnTo>
                    <a:pt x="1014984" y="812291"/>
                  </a:lnTo>
                  <a:lnTo>
                    <a:pt x="1014984" y="0"/>
                  </a:lnTo>
                  <a:close/>
                </a:path>
              </a:pathLst>
            </a:custGeom>
            <a:solidFill>
              <a:srgbClr val="1D6E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100584" y="2932176"/>
            <a:ext cx="914400" cy="1828800"/>
          </a:xfrm>
          <a:custGeom>
            <a:avLst/>
            <a:gdLst/>
            <a:ahLst/>
            <a:cxnLst/>
            <a:rect l="l" t="t" r="r" b="b"/>
            <a:pathLst>
              <a:path w="914400" h="1828800">
                <a:moveTo>
                  <a:pt x="914400" y="0"/>
                </a:moveTo>
                <a:lnTo>
                  <a:pt x="864659" y="1267"/>
                </a:lnTo>
                <a:lnTo>
                  <a:pt x="816822" y="5028"/>
                </a:lnTo>
                <a:lnTo>
                  <a:pt x="769707" y="11219"/>
                </a:lnTo>
                <a:lnTo>
                  <a:pt x="723378" y="19776"/>
                </a:lnTo>
                <a:lnTo>
                  <a:pt x="677897" y="30637"/>
                </a:lnTo>
                <a:lnTo>
                  <a:pt x="633328" y="43738"/>
                </a:lnTo>
                <a:lnTo>
                  <a:pt x="589734" y="59016"/>
                </a:lnTo>
                <a:lnTo>
                  <a:pt x="547177" y="76408"/>
                </a:lnTo>
                <a:lnTo>
                  <a:pt x="505722" y="95851"/>
                </a:lnTo>
                <a:lnTo>
                  <a:pt x="465431" y="117281"/>
                </a:lnTo>
                <a:lnTo>
                  <a:pt x="426367" y="140635"/>
                </a:lnTo>
                <a:lnTo>
                  <a:pt x="388593" y="165849"/>
                </a:lnTo>
                <a:lnTo>
                  <a:pt x="352173" y="192862"/>
                </a:lnTo>
                <a:lnTo>
                  <a:pt x="317170" y="221609"/>
                </a:lnTo>
                <a:lnTo>
                  <a:pt x="283646" y="252027"/>
                </a:lnTo>
                <a:lnTo>
                  <a:pt x="251665" y="284053"/>
                </a:lnTo>
                <a:lnTo>
                  <a:pt x="221289" y="317623"/>
                </a:lnTo>
                <a:lnTo>
                  <a:pt x="192583" y="352675"/>
                </a:lnTo>
                <a:lnTo>
                  <a:pt x="165609" y="389146"/>
                </a:lnTo>
                <a:lnTo>
                  <a:pt x="140430" y="426971"/>
                </a:lnTo>
                <a:lnTo>
                  <a:pt x="117110" y="466088"/>
                </a:lnTo>
                <a:lnTo>
                  <a:pt x="95711" y="506434"/>
                </a:lnTo>
                <a:lnTo>
                  <a:pt x="76297" y="547945"/>
                </a:lnTo>
                <a:lnTo>
                  <a:pt x="58930" y="590559"/>
                </a:lnTo>
                <a:lnTo>
                  <a:pt x="43674" y="634211"/>
                </a:lnTo>
                <a:lnTo>
                  <a:pt x="30592" y="678839"/>
                </a:lnTo>
                <a:lnTo>
                  <a:pt x="19747" y="724379"/>
                </a:lnTo>
                <a:lnTo>
                  <a:pt x="11202" y="770768"/>
                </a:lnTo>
                <a:lnTo>
                  <a:pt x="5021" y="817944"/>
                </a:lnTo>
                <a:lnTo>
                  <a:pt x="1265" y="865842"/>
                </a:lnTo>
                <a:lnTo>
                  <a:pt x="0" y="914400"/>
                </a:lnTo>
                <a:lnTo>
                  <a:pt x="1265" y="962957"/>
                </a:lnTo>
                <a:lnTo>
                  <a:pt x="5021" y="1010855"/>
                </a:lnTo>
                <a:lnTo>
                  <a:pt x="11202" y="1058031"/>
                </a:lnTo>
                <a:lnTo>
                  <a:pt x="19747" y="1104420"/>
                </a:lnTo>
                <a:lnTo>
                  <a:pt x="30592" y="1149960"/>
                </a:lnTo>
                <a:lnTo>
                  <a:pt x="43674" y="1194588"/>
                </a:lnTo>
                <a:lnTo>
                  <a:pt x="58930" y="1238240"/>
                </a:lnTo>
                <a:lnTo>
                  <a:pt x="76297" y="1280854"/>
                </a:lnTo>
                <a:lnTo>
                  <a:pt x="95711" y="1322365"/>
                </a:lnTo>
                <a:lnTo>
                  <a:pt x="117110" y="1362711"/>
                </a:lnTo>
                <a:lnTo>
                  <a:pt x="140430" y="1401828"/>
                </a:lnTo>
                <a:lnTo>
                  <a:pt x="165609" y="1439653"/>
                </a:lnTo>
                <a:lnTo>
                  <a:pt x="192583" y="1476124"/>
                </a:lnTo>
                <a:lnTo>
                  <a:pt x="221289" y="1511176"/>
                </a:lnTo>
                <a:lnTo>
                  <a:pt x="251665" y="1544746"/>
                </a:lnTo>
                <a:lnTo>
                  <a:pt x="283646" y="1576772"/>
                </a:lnTo>
                <a:lnTo>
                  <a:pt x="317170" y="1607190"/>
                </a:lnTo>
                <a:lnTo>
                  <a:pt x="352173" y="1635937"/>
                </a:lnTo>
                <a:lnTo>
                  <a:pt x="388593" y="1662950"/>
                </a:lnTo>
                <a:lnTo>
                  <a:pt x="426367" y="1688164"/>
                </a:lnTo>
                <a:lnTo>
                  <a:pt x="465431" y="1711518"/>
                </a:lnTo>
                <a:lnTo>
                  <a:pt x="505722" y="1732948"/>
                </a:lnTo>
                <a:lnTo>
                  <a:pt x="547177" y="1752391"/>
                </a:lnTo>
                <a:lnTo>
                  <a:pt x="589734" y="1769783"/>
                </a:lnTo>
                <a:lnTo>
                  <a:pt x="633328" y="1785061"/>
                </a:lnTo>
                <a:lnTo>
                  <a:pt x="677897" y="1798162"/>
                </a:lnTo>
                <a:lnTo>
                  <a:pt x="723378" y="1809023"/>
                </a:lnTo>
                <a:lnTo>
                  <a:pt x="769707" y="1817580"/>
                </a:lnTo>
                <a:lnTo>
                  <a:pt x="816822" y="1823771"/>
                </a:lnTo>
                <a:lnTo>
                  <a:pt x="864659" y="1827532"/>
                </a:lnTo>
                <a:lnTo>
                  <a:pt x="913155" y="1828800"/>
                </a:lnTo>
                <a:lnTo>
                  <a:pt x="914400" y="1828673"/>
                </a:lnTo>
                <a:lnTo>
                  <a:pt x="914400" y="0"/>
                </a:lnTo>
                <a:close/>
              </a:path>
            </a:pathLst>
          </a:custGeom>
          <a:solidFill>
            <a:srgbClr val="F8D7A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7" y="4931213"/>
            <a:ext cx="904240" cy="1817296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6176771" y="5465064"/>
            <a:ext cx="6015355" cy="1393190"/>
            <a:chOff x="6176771" y="5465064"/>
            <a:chExt cx="6015355" cy="139319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84535" y="5465064"/>
              <a:ext cx="1807464" cy="139293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6771" y="5984748"/>
              <a:ext cx="4760976" cy="873249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11907" y="25907"/>
            <a:ext cx="8376666" cy="787146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0418" rIns="0" bIns="0" rtlCol="0">
            <a:spAutoFit/>
          </a:bodyPr>
          <a:lstStyle/>
          <a:p>
            <a:pPr marL="1972945">
              <a:lnSpc>
                <a:spcPct val="100000"/>
              </a:lnSpc>
              <a:spcBef>
                <a:spcPts val="95"/>
              </a:spcBef>
            </a:pPr>
            <a:r>
              <a:rPr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RECURSOS</a:t>
            </a:r>
            <a:r>
              <a:rPr u="sng" spc="-7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PRÓPRIOS</a:t>
            </a:r>
            <a:r>
              <a:rPr u="sng" spc="-7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E</a:t>
            </a:r>
            <a:r>
              <a:rPr u="sng" spc="-7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u="sng" spc="-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COFINANCIAMENTO</a:t>
            </a:r>
            <a:r>
              <a:rPr u="sng" spc="-3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ESTADUAL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080516" y="504498"/>
            <a:ext cx="11090275" cy="5835015"/>
            <a:chOff x="1080516" y="504498"/>
            <a:chExt cx="11090275" cy="5835015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25268" y="504498"/>
              <a:ext cx="7949946" cy="6319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80516" y="766572"/>
              <a:ext cx="11090148" cy="533247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44524" y="830579"/>
              <a:ext cx="10911840" cy="515416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125474" y="811529"/>
              <a:ext cx="10949940" cy="5192395"/>
            </a:xfrm>
            <a:custGeom>
              <a:avLst/>
              <a:gdLst/>
              <a:ahLst/>
              <a:cxnLst/>
              <a:rect l="l" t="t" r="r" b="b"/>
              <a:pathLst>
                <a:path w="10949940" h="5192395">
                  <a:moveTo>
                    <a:pt x="0" y="5192268"/>
                  </a:moveTo>
                  <a:lnTo>
                    <a:pt x="10949940" y="5192268"/>
                  </a:lnTo>
                  <a:lnTo>
                    <a:pt x="10949940" y="0"/>
                  </a:lnTo>
                  <a:lnTo>
                    <a:pt x="0" y="0"/>
                  </a:lnTo>
                  <a:lnTo>
                    <a:pt x="0" y="5192268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89235" y="5408676"/>
              <a:ext cx="1271777" cy="9304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9857EC5D-9746-3C2A-E5FB-5CF428A46043}"/>
              </a:ext>
            </a:extLst>
          </p:cNvPr>
          <p:cNvSpPr txBox="1"/>
          <p:nvPr/>
        </p:nvSpPr>
        <p:spPr>
          <a:xfrm>
            <a:off x="1270781" y="2532185"/>
            <a:ext cx="9650437" cy="294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400" dirty="0"/>
              <a:t>O SUAS exige planejamento!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O SUAS exige responsabilidade!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O SUAS exige articulação!</a:t>
            </a:r>
          </a:p>
          <a:p>
            <a:pPr>
              <a:lnSpc>
                <a:spcPct val="200000"/>
              </a:lnSpc>
            </a:pPr>
            <a:r>
              <a:rPr lang="pt-BR" sz="2400" dirty="0"/>
              <a:t>O SUAS exige que o Gestor conheça o funcionamento da Adm. Pública!</a:t>
            </a:r>
          </a:p>
        </p:txBody>
      </p:sp>
    </p:spTree>
    <p:extLst>
      <p:ext uri="{BB962C8B-B14F-4D97-AF65-F5344CB8AC3E}">
        <p14:creationId xmlns:p14="http://schemas.microsoft.com/office/powerpoint/2010/main" val="35960938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eca.com.br/site/wp-content/uploads/2012/08/fabriano-obrigado-copy.jpg">
            <a:extLst>
              <a:ext uri="{FF2B5EF4-FFF2-40B4-BE49-F238E27FC236}">
                <a16:creationId xmlns:a16="http://schemas.microsoft.com/office/drawing/2014/main" id="{FB4C14BC-4588-BFD8-9BDA-B8A6E3856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999" b="8750"/>
          <a:stretch>
            <a:fillRect/>
          </a:stretch>
        </p:blipFill>
        <p:spPr bwMode="auto">
          <a:xfrm>
            <a:off x="2110153" y="1967981"/>
            <a:ext cx="7418379" cy="3798829"/>
          </a:xfrm>
          <a:prstGeom prst="rect">
            <a:avLst/>
          </a:prstGeom>
          <a:noFill/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815B1D5-BA80-8689-7043-06D99B93304C}"/>
              </a:ext>
            </a:extLst>
          </p:cNvPr>
          <p:cNvSpPr/>
          <p:nvPr/>
        </p:nvSpPr>
        <p:spPr>
          <a:xfrm>
            <a:off x="2771335" y="4704981"/>
            <a:ext cx="916726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endParaRPr lang="pt-BR" sz="1600" b="1" dirty="0"/>
          </a:p>
          <a:p>
            <a:pPr algn="r"/>
            <a:endParaRPr lang="pt-BR" sz="1600" b="1" dirty="0"/>
          </a:p>
          <a:p>
            <a:pPr algn="r"/>
            <a:endParaRPr lang="pt-BR" sz="1600" b="1" dirty="0"/>
          </a:p>
          <a:p>
            <a:pPr algn="r"/>
            <a:r>
              <a:rPr lang="pt-BR" sz="1600" b="1" dirty="0"/>
              <a:t>Contatos:</a:t>
            </a:r>
            <a:endParaRPr lang="pt-BR" sz="1600" dirty="0"/>
          </a:p>
          <a:p>
            <a:pPr algn="r"/>
            <a:r>
              <a:rPr lang="pt-BR" sz="600" b="1" dirty="0"/>
              <a:t> </a:t>
            </a:r>
            <a:endParaRPr lang="pt-BR" sz="600" dirty="0"/>
          </a:p>
          <a:p>
            <a:pPr algn="r"/>
            <a:r>
              <a:rPr lang="pt-BR" dirty="0"/>
              <a:t>Tim/</a:t>
            </a:r>
            <a:r>
              <a:rPr lang="pt-BR" dirty="0" err="1"/>
              <a:t>Whatsapp</a:t>
            </a:r>
            <a:endParaRPr lang="pt-BR" dirty="0"/>
          </a:p>
          <a:p>
            <a:pPr algn="r"/>
            <a:r>
              <a:rPr lang="pt-BR" b="1" dirty="0"/>
              <a:t>(84) 99980-7994</a:t>
            </a:r>
            <a:endParaRPr lang="pt-BR" dirty="0"/>
          </a:p>
          <a:p>
            <a:pPr algn="r"/>
            <a:r>
              <a:rPr lang="pt-BR" sz="600" b="1" dirty="0"/>
              <a:t> </a:t>
            </a:r>
            <a:endParaRPr lang="pt-BR" sz="600" dirty="0"/>
          </a:p>
          <a:p>
            <a:pPr algn="r"/>
            <a:r>
              <a:rPr lang="pt-BR" sz="2000" b="1" dirty="0">
                <a:hlinkClick r:id="rId3"/>
              </a:rPr>
              <a:t>danilo.bezerra@hotmail.com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2260925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4524403-CCB8-1308-73C3-90DBB87AB387}"/>
              </a:ext>
            </a:extLst>
          </p:cNvPr>
          <p:cNvSpPr txBox="1"/>
          <p:nvPr/>
        </p:nvSpPr>
        <p:spPr>
          <a:xfrm>
            <a:off x="3235568" y="2396443"/>
            <a:ext cx="5683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Estrutura Básica da Peça Orçamentária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2F11996-8739-794F-FF87-EBE18303D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4034"/>
            <a:ext cx="12208360" cy="3528043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8127F9C-3050-E848-2447-247355016B9F}"/>
              </a:ext>
            </a:extLst>
          </p:cNvPr>
          <p:cNvSpPr txBox="1"/>
          <p:nvPr/>
        </p:nvSpPr>
        <p:spPr>
          <a:xfrm>
            <a:off x="703383" y="5006205"/>
            <a:ext cx="101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(55101)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940461D-3D06-017C-96FA-20B1FBF8C9D6}"/>
              </a:ext>
            </a:extLst>
          </p:cNvPr>
          <p:cNvSpPr txBox="1"/>
          <p:nvPr/>
        </p:nvSpPr>
        <p:spPr>
          <a:xfrm>
            <a:off x="3235568" y="5389605"/>
            <a:ext cx="101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(55901)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E30ED51-7AB1-1E3E-3F8A-0FC65230A563}"/>
              </a:ext>
            </a:extLst>
          </p:cNvPr>
          <p:cNvSpPr txBox="1"/>
          <p:nvPr/>
        </p:nvSpPr>
        <p:spPr>
          <a:xfrm>
            <a:off x="7005711" y="1125415"/>
            <a:ext cx="518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Orçamento no SUAS</a:t>
            </a:r>
          </a:p>
        </p:txBody>
      </p:sp>
    </p:spTree>
    <p:extLst>
      <p:ext uri="{BB962C8B-B14F-4D97-AF65-F5344CB8AC3E}">
        <p14:creationId xmlns:p14="http://schemas.microsoft.com/office/powerpoint/2010/main" val="3462491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6793C0C-E661-F288-5430-814992A7F837}"/>
              </a:ext>
            </a:extLst>
          </p:cNvPr>
          <p:cNvSpPr txBox="1"/>
          <p:nvPr/>
        </p:nvSpPr>
        <p:spPr>
          <a:xfrm>
            <a:off x="534572" y="407963"/>
            <a:ext cx="45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Orçamento no SUAS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4524403-CCB8-1308-73C3-90DBB87AB387}"/>
              </a:ext>
            </a:extLst>
          </p:cNvPr>
          <p:cNvSpPr txBox="1"/>
          <p:nvPr/>
        </p:nvSpPr>
        <p:spPr>
          <a:xfrm>
            <a:off x="534572" y="1223889"/>
            <a:ext cx="450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Estrutura Básica da Peça Orçamentária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B065300-9851-359B-59E5-EC4EE6627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0" y="94957"/>
            <a:ext cx="12156530" cy="666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059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3289</TotalTime>
  <Words>4417</Words>
  <Application>Microsoft Office PowerPoint</Application>
  <PresentationFormat>Widescreen</PresentationFormat>
  <Paragraphs>585</Paragraphs>
  <Slides>79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16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79</vt:i4>
      </vt:variant>
    </vt:vector>
  </HeadingPairs>
  <TitlesOfParts>
    <vt:vector size="96" baseType="lpstr">
      <vt:lpstr>Aptos</vt:lpstr>
      <vt:lpstr>Aptos Display</vt:lpstr>
      <vt:lpstr>Arial</vt:lpstr>
      <vt:lpstr>Arial,Bold</vt:lpstr>
      <vt:lpstr>BancoDoBrasil Textos</vt:lpstr>
      <vt:lpstr>BancoDoBrasil Textos ExtraBold</vt:lpstr>
      <vt:lpstr>BancoDoBrasil Textos Light</vt:lpstr>
      <vt:lpstr>BancoDoBrasil Textos Medium</vt:lpstr>
      <vt:lpstr>BancoDoBrasil Titulos ExtraBold</vt:lpstr>
      <vt:lpstr>BancoDoBrasil Titulos Light</vt:lpstr>
      <vt:lpstr>BancoDoBrasil Titulos Medium</vt:lpstr>
      <vt:lpstr>Calibri</vt:lpstr>
      <vt:lpstr>Calibri Light</vt:lpstr>
      <vt:lpstr>Century Gothic</vt:lpstr>
      <vt:lpstr>Verdana</vt:lpstr>
      <vt:lpstr>Wingdings</vt:lpstr>
      <vt:lpstr>Tema do Office</vt:lpstr>
      <vt:lpstr>As novas rotinas na execução financeira e orçamentária no SUAS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NOVO SISTEMA DE PRESTAÇÃO DE CONTAS (AGILIZASUAS)</vt:lpstr>
      <vt:lpstr>CONHECENDO O AGILIZASUAS</vt:lpstr>
      <vt:lpstr>Apresentação do PowerPoint</vt:lpstr>
      <vt:lpstr>A TELA INICIAL DO SISTEMA</vt:lpstr>
      <vt:lpstr>Apresentação do PowerPoint</vt:lpstr>
      <vt:lpstr>Apresentação do PowerPoint</vt:lpstr>
      <vt:lpstr>CADASTRO DE FOLHA DE PAGAMENTO</vt:lpstr>
      <vt:lpstr>Apresentação do PowerPoint</vt:lpstr>
      <vt:lpstr>RECURSOS PRÓPRIOS E COFINANCIAMENTO ESTADUAL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Danilo Bezerra Araújo</dc:creator>
  <cp:lastModifiedBy>Danilo Bezerra Araújo</cp:lastModifiedBy>
  <cp:revision>2</cp:revision>
  <dcterms:created xsi:type="dcterms:W3CDTF">2024-03-18T12:59:28Z</dcterms:created>
  <dcterms:modified xsi:type="dcterms:W3CDTF">2024-03-22T00:39:34Z</dcterms:modified>
</cp:coreProperties>
</file>